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6" r:id="rId1"/>
    <p:sldMasterId id="2147483687" r:id="rId2"/>
  </p:sldMasterIdLst>
  <p:notesMasterIdLst>
    <p:notesMasterId r:id="rId27"/>
  </p:notesMasterIdLst>
  <p:handoutMasterIdLst>
    <p:handoutMasterId r:id="rId28"/>
  </p:handoutMasterIdLst>
  <p:sldIdLst>
    <p:sldId id="307" r:id="rId3"/>
    <p:sldId id="403" r:id="rId4"/>
    <p:sldId id="446" r:id="rId5"/>
    <p:sldId id="427" r:id="rId6"/>
    <p:sldId id="447" r:id="rId7"/>
    <p:sldId id="429" r:id="rId8"/>
    <p:sldId id="258" r:id="rId9"/>
    <p:sldId id="308" r:id="rId10"/>
    <p:sldId id="280" r:id="rId11"/>
    <p:sldId id="499" r:id="rId12"/>
    <p:sldId id="477" r:id="rId13"/>
    <p:sldId id="478" r:id="rId14"/>
    <p:sldId id="479" r:id="rId15"/>
    <p:sldId id="302" r:id="rId16"/>
    <p:sldId id="492" r:id="rId17"/>
    <p:sldId id="385" r:id="rId18"/>
    <p:sldId id="386" r:id="rId19"/>
    <p:sldId id="387" r:id="rId20"/>
    <p:sldId id="388" r:id="rId21"/>
    <p:sldId id="389" r:id="rId22"/>
    <p:sldId id="500" r:id="rId23"/>
    <p:sldId id="491" r:id="rId24"/>
    <p:sldId id="392" r:id="rId25"/>
    <p:sldId id="426" r:id="rId2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857691-BCC7-4D41-ADE0-146CE6DBC735}" v="7" dt="2024-05-17T03:36:21.7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3" autoAdjust="0"/>
    <p:restoredTop sz="94660"/>
  </p:normalViewPr>
  <p:slideViewPr>
    <p:cSldViewPr snapToGrid="0">
      <p:cViewPr varScale="1">
        <p:scale>
          <a:sx n="79" d="100"/>
          <a:sy n="79" d="100"/>
        </p:scale>
        <p:origin x="7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39" d="100"/>
          <a:sy n="39" d="100"/>
        </p:scale>
        <p:origin x="2338" y="2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s Felipe Giraldo Trujillo" userId="9e5f2ca0-ce69-4b78-85ca-b1c2743d385d" providerId="ADAL" clId="{435B3DE5-350A-43CB-A069-B2EA8DE11BD7}"/>
    <pc:docChg chg="undo custSel addSld delSld modSld sldOrd">
      <pc:chgData name="Luis Felipe Giraldo Trujillo" userId="9e5f2ca0-ce69-4b78-85ca-b1c2743d385d" providerId="ADAL" clId="{435B3DE5-350A-43CB-A069-B2EA8DE11BD7}" dt="2023-11-07T23:32:42.430" v="365" actId="47"/>
      <pc:docMkLst>
        <pc:docMk/>
      </pc:docMkLst>
      <pc:sldChg chg="del">
        <pc:chgData name="Luis Felipe Giraldo Trujillo" userId="9e5f2ca0-ce69-4b78-85ca-b1c2743d385d" providerId="ADAL" clId="{435B3DE5-350A-43CB-A069-B2EA8DE11BD7}" dt="2023-11-07T22:59:06.153" v="205" actId="47"/>
        <pc:sldMkLst>
          <pc:docMk/>
          <pc:sldMk cId="3332867853" sldId="259"/>
        </pc:sldMkLst>
      </pc:sldChg>
      <pc:sldChg chg="del">
        <pc:chgData name="Luis Felipe Giraldo Trujillo" userId="9e5f2ca0-ce69-4b78-85ca-b1c2743d385d" providerId="ADAL" clId="{435B3DE5-350A-43CB-A069-B2EA8DE11BD7}" dt="2023-11-07T22:48:47.246" v="0" actId="47"/>
        <pc:sldMkLst>
          <pc:docMk/>
          <pc:sldMk cId="1467505742" sldId="286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3794873849" sldId="291"/>
        </pc:sldMkLst>
      </pc:sldChg>
      <pc:sldChg chg="del">
        <pc:chgData name="Luis Felipe Giraldo Trujillo" userId="9e5f2ca0-ce69-4b78-85ca-b1c2743d385d" providerId="ADAL" clId="{435B3DE5-350A-43CB-A069-B2EA8DE11BD7}" dt="2023-11-07T23:32:42.430" v="365" actId="47"/>
        <pc:sldMkLst>
          <pc:docMk/>
          <pc:sldMk cId="3187567249" sldId="292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1034048320" sldId="293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625871716" sldId="294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1014097109" sldId="295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3884405801" sldId="296"/>
        </pc:sldMkLst>
      </pc:sldChg>
      <pc:sldChg chg="del">
        <pc:chgData name="Luis Felipe Giraldo Trujillo" userId="9e5f2ca0-ce69-4b78-85ca-b1c2743d385d" providerId="ADAL" clId="{435B3DE5-350A-43CB-A069-B2EA8DE11BD7}" dt="2023-11-07T23:32:42.430" v="365" actId="47"/>
        <pc:sldMkLst>
          <pc:docMk/>
          <pc:sldMk cId="3869166737" sldId="299"/>
        </pc:sldMkLst>
      </pc:sldChg>
      <pc:sldChg chg="add">
        <pc:chgData name="Luis Felipe Giraldo Trujillo" userId="9e5f2ca0-ce69-4b78-85ca-b1c2743d385d" providerId="ADAL" clId="{435B3DE5-350A-43CB-A069-B2EA8DE11BD7}" dt="2023-11-07T23:11:12.229" v="210"/>
        <pc:sldMkLst>
          <pc:docMk/>
          <pc:sldMk cId="4120003536" sldId="300"/>
        </pc:sldMkLst>
      </pc:sldChg>
      <pc:sldChg chg="delSp add mod">
        <pc:chgData name="Luis Felipe Giraldo Trujillo" userId="9e5f2ca0-ce69-4b78-85ca-b1c2743d385d" providerId="ADAL" clId="{435B3DE5-350A-43CB-A069-B2EA8DE11BD7}" dt="2023-11-07T23:11:33.420" v="211" actId="478"/>
        <pc:sldMkLst>
          <pc:docMk/>
          <pc:sldMk cId="1153333255" sldId="302"/>
        </pc:sldMkLst>
        <pc:spChg chg="del">
          <ac:chgData name="Luis Felipe Giraldo Trujillo" userId="9e5f2ca0-ce69-4b78-85ca-b1c2743d385d" providerId="ADAL" clId="{435B3DE5-350A-43CB-A069-B2EA8DE11BD7}" dt="2023-11-07T23:11:33.420" v="211" actId="478"/>
          <ac:spMkLst>
            <pc:docMk/>
            <pc:sldMk cId="1153333255" sldId="302"/>
            <ac:spMk id="5" creationId="{00000000-0000-0000-0000-000000000000}"/>
          </ac:spMkLst>
        </pc:spChg>
      </pc:sldChg>
      <pc:sldChg chg="del">
        <pc:chgData name="Luis Felipe Giraldo Trujillo" userId="9e5f2ca0-ce69-4b78-85ca-b1c2743d385d" providerId="ADAL" clId="{435B3DE5-350A-43CB-A069-B2EA8DE11BD7}" dt="2023-11-07T23:32:29.181" v="363" actId="47"/>
        <pc:sldMkLst>
          <pc:docMk/>
          <pc:sldMk cId="693495020" sldId="370"/>
        </pc:sldMkLst>
      </pc:sldChg>
      <pc:sldChg chg="del">
        <pc:chgData name="Luis Felipe Giraldo Trujillo" userId="9e5f2ca0-ce69-4b78-85ca-b1c2743d385d" providerId="ADAL" clId="{435B3DE5-350A-43CB-A069-B2EA8DE11BD7}" dt="2023-11-07T23:32:18.227" v="362" actId="47"/>
        <pc:sldMkLst>
          <pc:docMk/>
          <pc:sldMk cId="2322286293" sldId="372"/>
        </pc:sldMkLst>
      </pc:sldChg>
      <pc:sldChg chg="del">
        <pc:chgData name="Luis Felipe Giraldo Trujillo" userId="9e5f2ca0-ce69-4b78-85ca-b1c2743d385d" providerId="ADAL" clId="{435B3DE5-350A-43CB-A069-B2EA8DE11BD7}" dt="2023-11-07T23:32:18.227" v="362" actId="47"/>
        <pc:sldMkLst>
          <pc:docMk/>
          <pc:sldMk cId="3941093730" sldId="373"/>
        </pc:sldMkLst>
      </pc:sldChg>
      <pc:sldChg chg="del">
        <pc:chgData name="Luis Felipe Giraldo Trujillo" userId="9e5f2ca0-ce69-4b78-85ca-b1c2743d385d" providerId="ADAL" clId="{435B3DE5-350A-43CB-A069-B2EA8DE11BD7}" dt="2023-11-07T23:32:18.227" v="362" actId="47"/>
        <pc:sldMkLst>
          <pc:docMk/>
          <pc:sldMk cId="1871419410" sldId="374"/>
        </pc:sldMkLst>
      </pc:sldChg>
      <pc:sldChg chg="del">
        <pc:chgData name="Luis Felipe Giraldo Trujillo" userId="9e5f2ca0-ce69-4b78-85ca-b1c2743d385d" providerId="ADAL" clId="{435B3DE5-350A-43CB-A069-B2EA8DE11BD7}" dt="2023-11-07T23:32:18.227" v="362" actId="47"/>
        <pc:sldMkLst>
          <pc:docMk/>
          <pc:sldMk cId="2039351048" sldId="375"/>
        </pc:sldMkLst>
      </pc:sldChg>
      <pc:sldChg chg="del">
        <pc:chgData name="Luis Felipe Giraldo Trujillo" userId="9e5f2ca0-ce69-4b78-85ca-b1c2743d385d" providerId="ADAL" clId="{435B3DE5-350A-43CB-A069-B2EA8DE11BD7}" dt="2023-11-07T23:32:29.181" v="363" actId="47"/>
        <pc:sldMkLst>
          <pc:docMk/>
          <pc:sldMk cId="2123580534" sldId="376"/>
        </pc:sldMkLst>
      </pc:sldChg>
      <pc:sldChg chg="del">
        <pc:chgData name="Luis Felipe Giraldo Trujillo" userId="9e5f2ca0-ce69-4b78-85ca-b1c2743d385d" providerId="ADAL" clId="{435B3DE5-350A-43CB-A069-B2EA8DE11BD7}" dt="2023-11-07T23:32:29.181" v="363" actId="47"/>
        <pc:sldMkLst>
          <pc:docMk/>
          <pc:sldMk cId="4230208026" sldId="377"/>
        </pc:sldMkLst>
      </pc:sldChg>
      <pc:sldChg chg="del">
        <pc:chgData name="Luis Felipe Giraldo Trujillo" userId="9e5f2ca0-ce69-4b78-85ca-b1c2743d385d" providerId="ADAL" clId="{435B3DE5-350A-43CB-A069-B2EA8DE11BD7}" dt="2023-11-07T23:32:29.181" v="363" actId="47"/>
        <pc:sldMkLst>
          <pc:docMk/>
          <pc:sldMk cId="1959096610" sldId="378"/>
        </pc:sldMkLst>
      </pc:sldChg>
      <pc:sldChg chg="del">
        <pc:chgData name="Luis Felipe Giraldo Trujillo" userId="9e5f2ca0-ce69-4b78-85ca-b1c2743d385d" providerId="ADAL" clId="{435B3DE5-350A-43CB-A069-B2EA8DE11BD7}" dt="2023-11-07T23:32:29.181" v="363" actId="47"/>
        <pc:sldMkLst>
          <pc:docMk/>
          <pc:sldMk cId="2183404111" sldId="379"/>
        </pc:sldMkLst>
      </pc:sldChg>
      <pc:sldChg chg="ord">
        <pc:chgData name="Luis Felipe Giraldo Trujillo" userId="9e5f2ca0-ce69-4b78-85ca-b1c2743d385d" providerId="ADAL" clId="{435B3DE5-350A-43CB-A069-B2EA8DE11BD7}" dt="2023-11-07T22:58:05.993" v="201"/>
        <pc:sldMkLst>
          <pc:docMk/>
          <pc:sldMk cId="4283663523" sldId="392"/>
        </pc:sldMkLst>
      </pc:sldChg>
      <pc:sldChg chg="del">
        <pc:chgData name="Luis Felipe Giraldo Trujillo" userId="9e5f2ca0-ce69-4b78-85ca-b1c2743d385d" providerId="ADAL" clId="{435B3DE5-350A-43CB-A069-B2EA8DE11BD7}" dt="2023-11-07T22:58:58.295" v="202" actId="47"/>
        <pc:sldMkLst>
          <pc:docMk/>
          <pc:sldMk cId="337510513" sldId="406"/>
        </pc:sldMkLst>
      </pc:sldChg>
      <pc:sldChg chg="del">
        <pc:chgData name="Luis Felipe Giraldo Trujillo" userId="9e5f2ca0-ce69-4b78-85ca-b1c2743d385d" providerId="ADAL" clId="{435B3DE5-350A-43CB-A069-B2EA8DE11BD7}" dt="2023-11-07T22:59:00.199" v="203" actId="47"/>
        <pc:sldMkLst>
          <pc:docMk/>
          <pc:sldMk cId="1260786089" sldId="407"/>
        </pc:sldMkLst>
      </pc:sldChg>
      <pc:sldChg chg="del">
        <pc:chgData name="Luis Felipe Giraldo Trujillo" userId="9e5f2ca0-ce69-4b78-85ca-b1c2743d385d" providerId="ADAL" clId="{435B3DE5-350A-43CB-A069-B2EA8DE11BD7}" dt="2023-11-07T22:59:01.938" v="204" actId="47"/>
        <pc:sldMkLst>
          <pc:docMk/>
          <pc:sldMk cId="585290859" sldId="409"/>
        </pc:sldMkLst>
      </pc:sldChg>
      <pc:sldChg chg="del">
        <pc:chgData name="Luis Felipe Giraldo Trujillo" userId="9e5f2ca0-ce69-4b78-85ca-b1c2743d385d" providerId="ADAL" clId="{435B3DE5-350A-43CB-A069-B2EA8DE11BD7}" dt="2023-11-07T22:59:07.910" v="206" actId="47"/>
        <pc:sldMkLst>
          <pc:docMk/>
          <pc:sldMk cId="3550657218" sldId="410"/>
        </pc:sldMkLst>
      </pc:sldChg>
      <pc:sldChg chg="del">
        <pc:chgData name="Luis Felipe Giraldo Trujillo" userId="9e5f2ca0-ce69-4b78-85ca-b1c2743d385d" providerId="ADAL" clId="{435B3DE5-350A-43CB-A069-B2EA8DE11BD7}" dt="2023-11-07T22:59:08.902" v="207" actId="47"/>
        <pc:sldMkLst>
          <pc:docMk/>
          <pc:sldMk cId="803624927" sldId="411"/>
        </pc:sldMkLst>
      </pc:sldChg>
      <pc:sldChg chg="del">
        <pc:chgData name="Luis Felipe Giraldo Trujillo" userId="9e5f2ca0-ce69-4b78-85ca-b1c2743d385d" providerId="ADAL" clId="{435B3DE5-350A-43CB-A069-B2EA8DE11BD7}" dt="2023-11-07T23:11:53.634" v="212" actId="47"/>
        <pc:sldMkLst>
          <pc:docMk/>
          <pc:sldMk cId="2828757171" sldId="412"/>
        </pc:sldMkLst>
      </pc:sldChg>
      <pc:sldChg chg="del">
        <pc:chgData name="Luis Felipe Giraldo Trujillo" userId="9e5f2ca0-ce69-4b78-85ca-b1c2743d385d" providerId="ADAL" clId="{435B3DE5-350A-43CB-A069-B2EA8DE11BD7}" dt="2023-11-07T23:11:53.634" v="212" actId="47"/>
        <pc:sldMkLst>
          <pc:docMk/>
          <pc:sldMk cId="73375413" sldId="413"/>
        </pc:sldMkLst>
      </pc:sldChg>
      <pc:sldChg chg="del">
        <pc:chgData name="Luis Felipe Giraldo Trujillo" userId="9e5f2ca0-ce69-4b78-85ca-b1c2743d385d" providerId="ADAL" clId="{435B3DE5-350A-43CB-A069-B2EA8DE11BD7}" dt="2023-11-07T23:11:53.634" v="212" actId="47"/>
        <pc:sldMkLst>
          <pc:docMk/>
          <pc:sldMk cId="844280365" sldId="414"/>
        </pc:sldMkLst>
      </pc:sldChg>
      <pc:sldChg chg="del">
        <pc:chgData name="Luis Felipe Giraldo Trujillo" userId="9e5f2ca0-ce69-4b78-85ca-b1c2743d385d" providerId="ADAL" clId="{435B3DE5-350A-43CB-A069-B2EA8DE11BD7}" dt="2023-11-07T23:11:53.634" v="212" actId="47"/>
        <pc:sldMkLst>
          <pc:docMk/>
          <pc:sldMk cId="2249574525" sldId="415"/>
        </pc:sldMkLst>
      </pc:sldChg>
      <pc:sldChg chg="del">
        <pc:chgData name="Luis Felipe Giraldo Trujillo" userId="9e5f2ca0-ce69-4b78-85ca-b1c2743d385d" providerId="ADAL" clId="{435B3DE5-350A-43CB-A069-B2EA8DE11BD7}" dt="2023-11-07T23:11:53.634" v="212" actId="47"/>
        <pc:sldMkLst>
          <pc:docMk/>
          <pc:sldMk cId="4066374741" sldId="416"/>
        </pc:sldMkLst>
      </pc:sldChg>
      <pc:sldChg chg="modSp mod ord">
        <pc:chgData name="Luis Felipe Giraldo Trujillo" userId="9e5f2ca0-ce69-4b78-85ca-b1c2743d385d" providerId="ADAL" clId="{435B3DE5-350A-43CB-A069-B2EA8DE11BD7}" dt="2023-11-07T23:22:09.815" v="361" actId="1076"/>
        <pc:sldMkLst>
          <pc:docMk/>
          <pc:sldMk cId="19218193" sldId="426"/>
        </pc:sldMkLst>
        <pc:spChg chg="mod">
          <ac:chgData name="Luis Felipe Giraldo Trujillo" userId="9e5f2ca0-ce69-4b78-85ca-b1c2743d385d" providerId="ADAL" clId="{435B3DE5-350A-43CB-A069-B2EA8DE11BD7}" dt="2023-11-07T23:22:09.815" v="361" actId="1076"/>
          <ac:spMkLst>
            <pc:docMk/>
            <pc:sldMk cId="19218193" sldId="426"/>
            <ac:spMk id="2" creationId="{A625ECE3-F69C-5994-A007-94C917030627}"/>
          </ac:spMkLst>
        </pc:spChg>
      </pc:sldChg>
      <pc:sldChg chg="modSp">
        <pc:chgData name="Luis Felipe Giraldo Trujillo" userId="9e5f2ca0-ce69-4b78-85ca-b1c2743d385d" providerId="ADAL" clId="{435B3DE5-350A-43CB-A069-B2EA8DE11BD7}" dt="2023-11-07T22:52:57.812" v="153" actId="20577"/>
        <pc:sldMkLst>
          <pc:docMk/>
          <pc:sldMk cId="3983818466" sldId="451"/>
        </pc:sldMkLst>
        <pc:spChg chg="mod">
          <ac:chgData name="Luis Felipe Giraldo Trujillo" userId="9e5f2ca0-ce69-4b78-85ca-b1c2743d385d" providerId="ADAL" clId="{435B3DE5-350A-43CB-A069-B2EA8DE11BD7}" dt="2023-11-07T22:52:57.812" v="153" actId="20577"/>
          <ac:spMkLst>
            <pc:docMk/>
            <pc:sldMk cId="3983818466" sldId="451"/>
            <ac:spMk id="3" creationId="{00000000-0000-0000-0000-000000000000}"/>
          </ac:spMkLst>
        </pc:spChg>
      </pc:sldChg>
      <pc:sldChg chg="delSp modSp mod">
        <pc:chgData name="Luis Felipe Giraldo Trujillo" userId="9e5f2ca0-ce69-4b78-85ca-b1c2743d385d" providerId="ADAL" clId="{435B3DE5-350A-43CB-A069-B2EA8DE11BD7}" dt="2023-11-07T22:52:54.541" v="151" actId="20577"/>
        <pc:sldMkLst>
          <pc:docMk/>
          <pc:sldMk cId="2406491199" sldId="452"/>
        </pc:sldMkLst>
        <pc:spChg chg="mod">
          <ac:chgData name="Luis Felipe Giraldo Trujillo" userId="9e5f2ca0-ce69-4b78-85ca-b1c2743d385d" providerId="ADAL" clId="{435B3DE5-350A-43CB-A069-B2EA8DE11BD7}" dt="2023-11-07T22:52:54.541" v="151" actId="20577"/>
          <ac:spMkLst>
            <pc:docMk/>
            <pc:sldMk cId="2406491199" sldId="452"/>
            <ac:spMk id="3" creationId="{00000000-0000-0000-0000-000000000000}"/>
          </ac:spMkLst>
        </pc:spChg>
        <pc:spChg chg="del">
          <ac:chgData name="Luis Felipe Giraldo Trujillo" userId="9e5f2ca0-ce69-4b78-85ca-b1c2743d385d" providerId="ADAL" clId="{435B3DE5-350A-43CB-A069-B2EA8DE11BD7}" dt="2023-11-07T22:50:49.359" v="40" actId="478"/>
          <ac:spMkLst>
            <pc:docMk/>
            <pc:sldMk cId="2406491199" sldId="452"/>
            <ac:spMk id="6" creationId="{00000000-0000-0000-0000-000000000000}"/>
          </ac:spMkLst>
        </pc:spChg>
        <pc:spChg chg="del">
          <ac:chgData name="Luis Felipe Giraldo Trujillo" userId="9e5f2ca0-ce69-4b78-85ca-b1c2743d385d" providerId="ADAL" clId="{435B3DE5-350A-43CB-A069-B2EA8DE11BD7}" dt="2023-11-07T22:50:50.256" v="41" actId="478"/>
          <ac:spMkLst>
            <pc:docMk/>
            <pc:sldMk cId="2406491199" sldId="452"/>
            <ac:spMk id="9" creationId="{00000000-0000-0000-0000-000000000000}"/>
          </ac:spMkLst>
        </pc:spChg>
        <pc:cxnChg chg="del">
          <ac:chgData name="Luis Felipe Giraldo Trujillo" userId="9e5f2ca0-ce69-4b78-85ca-b1c2743d385d" providerId="ADAL" clId="{435B3DE5-350A-43CB-A069-B2EA8DE11BD7}" dt="2023-11-07T22:50:47.634" v="38" actId="478"/>
          <ac:cxnSpMkLst>
            <pc:docMk/>
            <pc:sldMk cId="2406491199" sldId="452"/>
            <ac:cxnSpMk id="5" creationId="{00000000-0000-0000-0000-000000000000}"/>
          </ac:cxnSpMkLst>
        </pc:cxnChg>
        <pc:cxnChg chg="del">
          <ac:chgData name="Luis Felipe Giraldo Trujillo" userId="9e5f2ca0-ce69-4b78-85ca-b1c2743d385d" providerId="ADAL" clId="{435B3DE5-350A-43CB-A069-B2EA8DE11BD7}" dt="2023-11-07T22:50:48.289" v="39" actId="478"/>
          <ac:cxnSpMkLst>
            <pc:docMk/>
            <pc:sldMk cId="2406491199" sldId="452"/>
            <ac:cxnSpMk id="7" creationId="{00000000-0000-0000-0000-000000000000}"/>
          </ac:cxnSpMkLst>
        </pc:cxnChg>
      </pc:sldChg>
      <pc:sldChg chg="del">
        <pc:chgData name="Luis Felipe Giraldo Trujillo" userId="9e5f2ca0-ce69-4b78-85ca-b1c2743d385d" providerId="ADAL" clId="{435B3DE5-350A-43CB-A069-B2EA8DE11BD7}" dt="2023-11-07T22:51:07.968" v="42" actId="47"/>
        <pc:sldMkLst>
          <pc:docMk/>
          <pc:sldMk cId="1691162917" sldId="453"/>
        </pc:sldMkLst>
      </pc:sldChg>
      <pc:sldChg chg="addSp delSp modSp mod">
        <pc:chgData name="Luis Felipe Giraldo Trujillo" userId="9e5f2ca0-ce69-4b78-85ca-b1c2743d385d" providerId="ADAL" clId="{435B3DE5-350A-43CB-A069-B2EA8DE11BD7}" dt="2023-11-07T22:52:50.782" v="149" actId="20577"/>
        <pc:sldMkLst>
          <pc:docMk/>
          <pc:sldMk cId="1551661869" sldId="454"/>
        </pc:sldMkLst>
        <pc:spChg chg="del">
          <ac:chgData name="Luis Felipe Giraldo Trujillo" userId="9e5f2ca0-ce69-4b78-85ca-b1c2743d385d" providerId="ADAL" clId="{435B3DE5-350A-43CB-A069-B2EA8DE11BD7}" dt="2023-11-07T22:52:27.766" v="131" actId="478"/>
          <ac:spMkLst>
            <pc:docMk/>
            <pc:sldMk cId="1551661869" sldId="454"/>
            <ac:spMk id="3" creationId="{00000000-0000-0000-0000-000000000000}"/>
          </ac:spMkLst>
        </pc:spChg>
        <pc:spChg chg="add del mod">
          <ac:chgData name="Luis Felipe Giraldo Trujillo" userId="9e5f2ca0-ce69-4b78-85ca-b1c2743d385d" providerId="ADAL" clId="{435B3DE5-350A-43CB-A069-B2EA8DE11BD7}" dt="2023-11-07T22:52:30.369" v="133" actId="478"/>
          <ac:spMkLst>
            <pc:docMk/>
            <pc:sldMk cId="1551661869" sldId="454"/>
            <ac:spMk id="5" creationId="{06001539-64EF-133D-540C-3DECED852540}"/>
          </ac:spMkLst>
        </pc:spChg>
        <pc:spChg chg="add mod">
          <ac:chgData name="Luis Felipe Giraldo Trujillo" userId="9e5f2ca0-ce69-4b78-85ca-b1c2743d385d" providerId="ADAL" clId="{435B3DE5-350A-43CB-A069-B2EA8DE11BD7}" dt="2023-11-07T22:52:50.782" v="149" actId="20577"/>
          <ac:spMkLst>
            <pc:docMk/>
            <pc:sldMk cId="1551661869" sldId="454"/>
            <ac:spMk id="6" creationId="{6B7E91A2-966B-0070-1AF2-756C21B3AC66}"/>
          </ac:spMkLst>
        </pc:spChg>
      </pc:sldChg>
      <pc:sldChg chg="modSp">
        <pc:chgData name="Luis Felipe Giraldo Trujillo" userId="9e5f2ca0-ce69-4b78-85ca-b1c2743d385d" providerId="ADAL" clId="{435B3DE5-350A-43CB-A069-B2EA8DE11BD7}" dt="2023-11-07T22:53:54.062" v="185" actId="14100"/>
        <pc:sldMkLst>
          <pc:docMk/>
          <pc:sldMk cId="3912602928" sldId="455"/>
        </pc:sldMkLst>
        <pc:spChg chg="mod">
          <ac:chgData name="Luis Felipe Giraldo Trujillo" userId="9e5f2ca0-ce69-4b78-85ca-b1c2743d385d" providerId="ADAL" clId="{435B3DE5-350A-43CB-A069-B2EA8DE11BD7}" dt="2023-11-07T22:53:54.062" v="185" actId="14100"/>
          <ac:spMkLst>
            <pc:docMk/>
            <pc:sldMk cId="3912602928" sldId="455"/>
            <ac:spMk id="3" creationId="{00000000-0000-0000-0000-000000000000}"/>
          </ac:spMkLst>
        </pc:spChg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1723530196" sldId="461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2769914339" sldId="462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1155843732" sldId="463"/>
        </pc:sldMkLst>
      </pc:sldChg>
      <pc:sldChg chg="del">
        <pc:chgData name="Luis Felipe Giraldo Trujillo" userId="9e5f2ca0-ce69-4b78-85ca-b1c2743d385d" providerId="ADAL" clId="{435B3DE5-350A-43CB-A069-B2EA8DE11BD7}" dt="2023-11-07T23:32:34.943" v="364" actId="47"/>
        <pc:sldMkLst>
          <pc:docMk/>
          <pc:sldMk cId="1223685109" sldId="465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2653658158" sldId="467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3057271069" sldId="468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1676316220" sldId="469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1287094052" sldId="470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3369707301" sldId="471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3147048662" sldId="473"/>
        </pc:sldMkLst>
      </pc:sldChg>
      <pc:sldChg chg="del">
        <pc:chgData name="Luis Felipe Giraldo Trujillo" userId="9e5f2ca0-ce69-4b78-85ca-b1c2743d385d" providerId="ADAL" clId="{435B3DE5-350A-43CB-A069-B2EA8DE11BD7}" dt="2023-11-07T23:32:29.181" v="363" actId="47"/>
        <pc:sldMkLst>
          <pc:docMk/>
          <pc:sldMk cId="1599497432" sldId="474"/>
        </pc:sldMkLst>
      </pc:sldChg>
      <pc:sldChg chg="del">
        <pc:chgData name="Luis Felipe Giraldo Trujillo" userId="9e5f2ca0-ce69-4b78-85ca-b1c2743d385d" providerId="ADAL" clId="{435B3DE5-350A-43CB-A069-B2EA8DE11BD7}" dt="2023-11-07T22:54:16.717" v="186" actId="47"/>
        <pc:sldMkLst>
          <pc:docMk/>
          <pc:sldMk cId="1126699095" sldId="475"/>
        </pc:sldMkLst>
      </pc:sldChg>
      <pc:sldChg chg="del">
        <pc:chgData name="Luis Felipe Giraldo Trujillo" userId="9e5f2ca0-ce69-4b78-85ca-b1c2743d385d" providerId="ADAL" clId="{435B3DE5-350A-43CB-A069-B2EA8DE11BD7}" dt="2023-11-07T23:32:42.430" v="365" actId="47"/>
        <pc:sldMkLst>
          <pc:docMk/>
          <pc:sldMk cId="2233451043" sldId="476"/>
        </pc:sldMkLst>
      </pc:sldChg>
      <pc:sldChg chg="modSp mod">
        <pc:chgData name="Luis Felipe Giraldo Trujillo" userId="9e5f2ca0-ce69-4b78-85ca-b1c2743d385d" providerId="ADAL" clId="{435B3DE5-350A-43CB-A069-B2EA8DE11BD7}" dt="2023-11-07T22:56:16.471" v="193" actId="20577"/>
        <pc:sldMkLst>
          <pc:docMk/>
          <pc:sldMk cId="1804210688" sldId="478"/>
        </pc:sldMkLst>
        <pc:spChg chg="mod">
          <ac:chgData name="Luis Felipe Giraldo Trujillo" userId="9e5f2ca0-ce69-4b78-85ca-b1c2743d385d" providerId="ADAL" clId="{435B3DE5-350A-43CB-A069-B2EA8DE11BD7}" dt="2023-11-07T22:56:16.471" v="193" actId="20577"/>
          <ac:spMkLst>
            <pc:docMk/>
            <pc:sldMk cId="1804210688" sldId="478"/>
            <ac:spMk id="7" creationId="{E4C0EAA6-85B7-CCE4-B54F-B0B9DA031FA7}"/>
          </ac:spMkLst>
        </pc:spChg>
      </pc:sldChg>
      <pc:sldChg chg="del">
        <pc:chgData name="Luis Felipe Giraldo Trujillo" userId="9e5f2ca0-ce69-4b78-85ca-b1c2743d385d" providerId="ADAL" clId="{435B3DE5-350A-43CB-A069-B2EA8DE11BD7}" dt="2023-11-07T22:56:30.586" v="194" actId="47"/>
        <pc:sldMkLst>
          <pc:docMk/>
          <pc:sldMk cId="663846265" sldId="480"/>
        </pc:sldMkLst>
      </pc:sldChg>
      <pc:sldChg chg="del">
        <pc:chgData name="Luis Felipe Giraldo Trujillo" userId="9e5f2ca0-ce69-4b78-85ca-b1c2743d385d" providerId="ADAL" clId="{435B3DE5-350A-43CB-A069-B2EA8DE11BD7}" dt="2023-11-07T22:56:37.565" v="195" actId="47"/>
        <pc:sldMkLst>
          <pc:docMk/>
          <pc:sldMk cId="31150021" sldId="486"/>
        </pc:sldMkLst>
      </pc:sldChg>
      <pc:sldChg chg="del">
        <pc:chgData name="Luis Felipe Giraldo Trujillo" userId="9e5f2ca0-ce69-4b78-85ca-b1c2743d385d" providerId="ADAL" clId="{435B3DE5-350A-43CB-A069-B2EA8DE11BD7}" dt="2023-11-07T22:56:38.919" v="196" actId="47"/>
        <pc:sldMkLst>
          <pc:docMk/>
          <pc:sldMk cId="2051180608" sldId="487"/>
        </pc:sldMkLst>
      </pc:sldChg>
      <pc:sldChg chg="del">
        <pc:chgData name="Luis Felipe Giraldo Trujillo" userId="9e5f2ca0-ce69-4b78-85ca-b1c2743d385d" providerId="ADAL" clId="{435B3DE5-350A-43CB-A069-B2EA8DE11BD7}" dt="2023-11-07T22:56:40.361" v="197" actId="47"/>
        <pc:sldMkLst>
          <pc:docMk/>
          <pc:sldMk cId="1189244664" sldId="488"/>
        </pc:sldMkLst>
      </pc:sldChg>
      <pc:sldChg chg="del">
        <pc:chgData name="Luis Felipe Giraldo Trujillo" userId="9e5f2ca0-ce69-4b78-85ca-b1c2743d385d" providerId="ADAL" clId="{435B3DE5-350A-43CB-A069-B2EA8DE11BD7}" dt="2023-11-07T22:56:41.546" v="198" actId="47"/>
        <pc:sldMkLst>
          <pc:docMk/>
          <pc:sldMk cId="1858245342" sldId="489"/>
        </pc:sldMkLst>
      </pc:sldChg>
      <pc:sldChg chg="del">
        <pc:chgData name="Luis Felipe Giraldo Trujillo" userId="9e5f2ca0-ce69-4b78-85ca-b1c2743d385d" providerId="ADAL" clId="{435B3DE5-350A-43CB-A069-B2EA8DE11BD7}" dt="2023-11-07T22:56:53.759" v="199" actId="47"/>
        <pc:sldMkLst>
          <pc:docMk/>
          <pc:sldMk cId="2528127106" sldId="490"/>
        </pc:sldMkLst>
      </pc:sldChg>
      <pc:sldChg chg="del">
        <pc:chgData name="Luis Felipe Giraldo Trujillo" userId="9e5f2ca0-ce69-4b78-85ca-b1c2743d385d" providerId="ADAL" clId="{435B3DE5-350A-43CB-A069-B2EA8DE11BD7}" dt="2023-11-07T23:32:29.181" v="363" actId="47"/>
        <pc:sldMkLst>
          <pc:docMk/>
          <pc:sldMk cId="2440287386" sldId="494"/>
        </pc:sldMkLst>
      </pc:sldChg>
      <pc:sldChg chg="del">
        <pc:chgData name="Luis Felipe Giraldo Trujillo" userId="9e5f2ca0-ce69-4b78-85ca-b1c2743d385d" providerId="ADAL" clId="{435B3DE5-350A-43CB-A069-B2EA8DE11BD7}" dt="2023-11-07T23:32:34.943" v="364" actId="47"/>
        <pc:sldMkLst>
          <pc:docMk/>
          <pc:sldMk cId="726295861" sldId="495"/>
        </pc:sldMkLst>
      </pc:sldChg>
      <pc:sldChg chg="del">
        <pc:chgData name="Luis Felipe Giraldo Trujillo" userId="9e5f2ca0-ce69-4b78-85ca-b1c2743d385d" providerId="ADAL" clId="{435B3DE5-350A-43CB-A069-B2EA8DE11BD7}" dt="2023-11-07T23:32:29.181" v="363" actId="47"/>
        <pc:sldMkLst>
          <pc:docMk/>
          <pc:sldMk cId="2006782733" sldId="496"/>
        </pc:sldMkLst>
      </pc:sldChg>
      <pc:sldChg chg="modSp add mod">
        <pc:chgData name="Luis Felipe Giraldo Trujillo" userId="9e5f2ca0-ce69-4b78-85ca-b1c2743d385d" providerId="ADAL" clId="{435B3DE5-350A-43CB-A069-B2EA8DE11BD7}" dt="2023-11-07T23:19:46.571" v="213" actId="207"/>
        <pc:sldMkLst>
          <pc:docMk/>
          <pc:sldMk cId="3697400175" sldId="497"/>
        </pc:sldMkLst>
        <pc:spChg chg="mod">
          <ac:chgData name="Luis Felipe Giraldo Trujillo" userId="9e5f2ca0-ce69-4b78-85ca-b1c2743d385d" providerId="ADAL" clId="{435B3DE5-350A-43CB-A069-B2EA8DE11BD7}" dt="2023-11-07T23:19:46.571" v="213" actId="207"/>
          <ac:spMkLst>
            <pc:docMk/>
            <pc:sldMk cId="3697400175" sldId="497"/>
            <ac:spMk id="3" creationId="{00000000-0000-0000-0000-000000000000}"/>
          </ac:spMkLst>
        </pc:spChg>
      </pc:sldChg>
      <pc:sldChg chg="modSp add mod">
        <pc:chgData name="Luis Felipe Giraldo Trujillo" userId="9e5f2ca0-ce69-4b78-85ca-b1c2743d385d" providerId="ADAL" clId="{435B3DE5-350A-43CB-A069-B2EA8DE11BD7}" dt="2023-11-07T23:21:36.483" v="357" actId="20577"/>
        <pc:sldMkLst>
          <pc:docMk/>
          <pc:sldMk cId="3925305672" sldId="498"/>
        </pc:sldMkLst>
        <pc:spChg chg="mod">
          <ac:chgData name="Luis Felipe Giraldo Trujillo" userId="9e5f2ca0-ce69-4b78-85ca-b1c2743d385d" providerId="ADAL" clId="{435B3DE5-350A-43CB-A069-B2EA8DE11BD7}" dt="2023-11-07T23:21:36.483" v="357" actId="20577"/>
          <ac:spMkLst>
            <pc:docMk/>
            <pc:sldMk cId="3925305672" sldId="498"/>
            <ac:spMk id="7" creationId="{00000000-0000-0000-0000-000000000000}"/>
          </ac:spMkLst>
        </pc:spChg>
      </pc:sldChg>
      <pc:sldMasterChg chg="delSldLayout">
        <pc:chgData name="Luis Felipe Giraldo Trujillo" userId="9e5f2ca0-ce69-4b78-85ca-b1c2743d385d" providerId="ADAL" clId="{435B3DE5-350A-43CB-A069-B2EA8DE11BD7}" dt="2023-11-07T23:32:34.943" v="364" actId="47"/>
        <pc:sldMasterMkLst>
          <pc:docMk/>
          <pc:sldMasterMk cId="3577785088" sldId="2147483676"/>
        </pc:sldMasterMkLst>
        <pc:sldLayoutChg chg="del">
          <pc:chgData name="Luis Felipe Giraldo Trujillo" userId="9e5f2ca0-ce69-4b78-85ca-b1c2743d385d" providerId="ADAL" clId="{435B3DE5-350A-43CB-A069-B2EA8DE11BD7}" dt="2023-11-07T23:32:34.943" v="364" actId="47"/>
          <pc:sldLayoutMkLst>
            <pc:docMk/>
            <pc:sldMasterMk cId="3577785088" sldId="2147483676"/>
            <pc:sldLayoutMk cId="3634683950" sldId="2147483700"/>
          </pc:sldLayoutMkLst>
        </pc:sldLayoutChg>
      </pc:sldMasterChg>
    </pc:docChg>
  </pc:docChgLst>
  <pc:docChgLst>
    <pc:chgData name="Luis Felipe Giraldo Trujillo" userId="S::lf.giraldo404@uniandes.edu.co::9e5f2ca0-ce69-4b78-85ca-b1c2743d385d" providerId="AD" clId="Web-{DA7F7B6F-B7A4-7D78-627A-F5A2FF572291}"/>
    <pc:docChg chg="addSld delSld sldOrd">
      <pc:chgData name="Luis Felipe Giraldo Trujillo" userId="S::lf.giraldo404@uniandes.edu.co::9e5f2ca0-ce69-4b78-85ca-b1c2743d385d" providerId="AD" clId="Web-{DA7F7B6F-B7A4-7D78-627A-F5A2FF572291}" dt="2022-11-03T20:23:34.677" v="3"/>
      <pc:docMkLst>
        <pc:docMk/>
      </pc:docMkLst>
      <pc:sldChg chg="add del replId">
        <pc:chgData name="Luis Felipe Giraldo Trujillo" userId="S::lf.giraldo404@uniandes.edu.co::9e5f2ca0-ce69-4b78-85ca-b1c2743d385d" providerId="AD" clId="Web-{DA7F7B6F-B7A4-7D78-627A-F5A2FF572291}" dt="2022-11-03T20:23:23.583" v="1"/>
        <pc:sldMkLst>
          <pc:docMk/>
          <pc:sldMk cId="1107765331" sldId="430"/>
        </pc:sldMkLst>
      </pc:sldChg>
      <pc:sldChg chg="add ord">
        <pc:chgData name="Luis Felipe Giraldo Trujillo" userId="S::lf.giraldo404@uniandes.edu.co::9e5f2ca0-ce69-4b78-85ca-b1c2743d385d" providerId="AD" clId="Web-{DA7F7B6F-B7A4-7D78-627A-F5A2FF572291}" dt="2022-11-03T20:23:34.677" v="3"/>
        <pc:sldMkLst>
          <pc:docMk/>
          <pc:sldMk cId="2358526134" sldId="430"/>
        </pc:sldMkLst>
      </pc:sldChg>
    </pc:docChg>
  </pc:docChgLst>
  <pc:docChgLst>
    <pc:chgData name="Luis Felipe Giraldo Trujillo" userId="9e5f2ca0-ce69-4b78-85ca-b1c2743d385d" providerId="ADAL" clId="{DDB82FC6-4F63-4B31-9339-5015CD1AACAE}"/>
    <pc:docChg chg="undo custSel addSld delSld modSld sldOrd modMainMaster">
      <pc:chgData name="Luis Felipe Giraldo Trujillo" userId="9e5f2ca0-ce69-4b78-85ca-b1c2743d385d" providerId="ADAL" clId="{DDB82FC6-4F63-4B31-9339-5015CD1AACAE}" dt="2022-11-03T03:22:31.379" v="2488" actId="14100"/>
      <pc:docMkLst>
        <pc:docMk/>
      </pc:docMkLst>
      <pc:sldChg chg="del">
        <pc:chgData name="Luis Felipe Giraldo Trujillo" userId="9e5f2ca0-ce69-4b78-85ca-b1c2743d385d" providerId="ADAL" clId="{DDB82FC6-4F63-4B31-9339-5015CD1AACAE}" dt="2022-11-02T20:33:58.458" v="197" actId="47"/>
        <pc:sldMkLst>
          <pc:docMk/>
          <pc:sldMk cId="1867181699" sldId="279"/>
        </pc:sldMkLst>
      </pc:sldChg>
      <pc:sldChg chg="del">
        <pc:chgData name="Luis Felipe Giraldo Trujillo" userId="9e5f2ca0-ce69-4b78-85ca-b1c2743d385d" providerId="ADAL" clId="{DDB82FC6-4F63-4B31-9339-5015CD1AACAE}" dt="2022-11-02T20:42:33.646" v="198" actId="47"/>
        <pc:sldMkLst>
          <pc:docMk/>
          <pc:sldMk cId="1371935028" sldId="280"/>
        </pc:sldMkLst>
      </pc:sldChg>
      <pc:sldChg chg="del">
        <pc:chgData name="Luis Felipe Giraldo Trujillo" userId="9e5f2ca0-ce69-4b78-85ca-b1c2743d385d" providerId="ADAL" clId="{DDB82FC6-4F63-4B31-9339-5015CD1AACAE}" dt="2022-11-03T01:36:23.709" v="2358" actId="47"/>
        <pc:sldMkLst>
          <pc:docMk/>
          <pc:sldMk cId="405093520" sldId="287"/>
        </pc:sldMkLst>
      </pc:sldChg>
      <pc:sldChg chg="del">
        <pc:chgData name="Luis Felipe Giraldo Trujillo" userId="9e5f2ca0-ce69-4b78-85ca-b1c2743d385d" providerId="ADAL" clId="{DDB82FC6-4F63-4B31-9339-5015CD1AACAE}" dt="2022-11-02T20:42:33.646" v="198" actId="47"/>
        <pc:sldMkLst>
          <pc:docMk/>
          <pc:sldMk cId="436800846" sldId="288"/>
        </pc:sldMkLst>
      </pc:sldChg>
      <pc:sldChg chg="del">
        <pc:chgData name="Luis Felipe Giraldo Trujillo" userId="9e5f2ca0-ce69-4b78-85ca-b1c2743d385d" providerId="ADAL" clId="{DDB82FC6-4F63-4B31-9339-5015CD1AACAE}" dt="2022-11-03T01:38:15.095" v="2361" actId="47"/>
        <pc:sldMkLst>
          <pc:docMk/>
          <pc:sldMk cId="2820072370" sldId="293"/>
        </pc:sldMkLst>
      </pc:sldChg>
      <pc:sldChg chg="del">
        <pc:chgData name="Luis Felipe Giraldo Trujillo" userId="9e5f2ca0-ce69-4b78-85ca-b1c2743d385d" providerId="ADAL" clId="{DDB82FC6-4F63-4B31-9339-5015CD1AACAE}" dt="2022-11-03T01:37:53.703" v="2360" actId="47"/>
        <pc:sldMkLst>
          <pc:docMk/>
          <pc:sldMk cId="4270665627" sldId="294"/>
        </pc:sldMkLst>
      </pc:sldChg>
      <pc:sldChg chg="del">
        <pc:chgData name="Luis Felipe Giraldo Trujillo" userId="9e5f2ca0-ce69-4b78-85ca-b1c2743d385d" providerId="ADAL" clId="{DDB82FC6-4F63-4B31-9339-5015CD1AACAE}" dt="2022-11-03T01:38:34.612" v="2370" actId="47"/>
        <pc:sldMkLst>
          <pc:docMk/>
          <pc:sldMk cId="3908290677" sldId="295"/>
        </pc:sldMkLst>
      </pc:sldChg>
      <pc:sldChg chg="del">
        <pc:chgData name="Luis Felipe Giraldo Trujillo" userId="9e5f2ca0-ce69-4b78-85ca-b1c2743d385d" providerId="ADAL" clId="{DDB82FC6-4F63-4B31-9339-5015CD1AACAE}" dt="2022-11-03T01:38:35.315" v="2371" actId="47"/>
        <pc:sldMkLst>
          <pc:docMk/>
          <pc:sldMk cId="734610060" sldId="296"/>
        </pc:sldMkLst>
      </pc:sldChg>
      <pc:sldChg chg="del">
        <pc:chgData name="Luis Felipe Giraldo Trujillo" userId="9e5f2ca0-ce69-4b78-85ca-b1c2743d385d" providerId="ADAL" clId="{DDB82FC6-4F63-4B31-9339-5015CD1AACAE}" dt="2022-11-03T01:38:39.095" v="2372" actId="47"/>
        <pc:sldMkLst>
          <pc:docMk/>
          <pc:sldMk cId="1044174243" sldId="298"/>
        </pc:sldMkLst>
      </pc:sldChg>
      <pc:sldChg chg="del">
        <pc:chgData name="Luis Felipe Giraldo Trujillo" userId="9e5f2ca0-ce69-4b78-85ca-b1c2743d385d" providerId="ADAL" clId="{DDB82FC6-4F63-4B31-9339-5015CD1AACAE}" dt="2022-11-03T01:38:40.282" v="2373" actId="47"/>
        <pc:sldMkLst>
          <pc:docMk/>
          <pc:sldMk cId="2737525297" sldId="299"/>
        </pc:sldMkLst>
      </pc:sldChg>
      <pc:sldChg chg="del">
        <pc:chgData name="Luis Felipe Giraldo Trujillo" userId="9e5f2ca0-ce69-4b78-85ca-b1c2743d385d" providerId="ADAL" clId="{DDB82FC6-4F63-4B31-9339-5015CD1AACAE}" dt="2022-11-03T01:38:41.126" v="2374" actId="47"/>
        <pc:sldMkLst>
          <pc:docMk/>
          <pc:sldMk cId="1935636835" sldId="300"/>
        </pc:sldMkLst>
      </pc:sldChg>
      <pc:sldChg chg="del">
        <pc:chgData name="Luis Felipe Giraldo Trujillo" userId="9e5f2ca0-ce69-4b78-85ca-b1c2743d385d" providerId="ADAL" clId="{DDB82FC6-4F63-4B31-9339-5015CD1AACAE}" dt="2022-11-03T01:38:41.922" v="2375" actId="47"/>
        <pc:sldMkLst>
          <pc:docMk/>
          <pc:sldMk cId="1129628347" sldId="302"/>
        </pc:sldMkLst>
      </pc:sldChg>
      <pc:sldChg chg="del">
        <pc:chgData name="Luis Felipe Giraldo Trujillo" userId="9e5f2ca0-ce69-4b78-85ca-b1c2743d385d" providerId="ADAL" clId="{DDB82FC6-4F63-4B31-9339-5015CD1AACAE}" dt="2022-11-03T01:38:42.438" v="2376" actId="47"/>
        <pc:sldMkLst>
          <pc:docMk/>
          <pc:sldMk cId="566591301" sldId="303"/>
        </pc:sldMkLst>
      </pc:sldChg>
      <pc:sldChg chg="addSp delSp modSp mod">
        <pc:chgData name="Luis Felipe Giraldo Trujillo" userId="9e5f2ca0-ce69-4b78-85ca-b1c2743d385d" providerId="ADAL" clId="{DDB82FC6-4F63-4B31-9339-5015CD1AACAE}" dt="2022-11-02T22:00:24.139" v="835" actId="1076"/>
        <pc:sldMkLst>
          <pc:docMk/>
          <pc:sldMk cId="1310460170" sldId="307"/>
        </pc:sldMkLst>
        <pc:spChg chg="mod">
          <ac:chgData name="Luis Felipe Giraldo Trujillo" userId="9e5f2ca0-ce69-4b78-85ca-b1c2743d385d" providerId="ADAL" clId="{DDB82FC6-4F63-4B31-9339-5015CD1AACAE}" dt="2022-11-02T22:00:24.139" v="835" actId="1076"/>
          <ac:spMkLst>
            <pc:docMk/>
            <pc:sldMk cId="1310460170" sldId="307"/>
            <ac:spMk id="2" creationId="{46E17F5D-4A52-4F18-B518-256BA1A43E67}"/>
          </ac:spMkLst>
        </pc:spChg>
        <pc:spChg chg="mod">
          <ac:chgData name="Luis Felipe Giraldo Trujillo" userId="9e5f2ca0-ce69-4b78-85ca-b1c2743d385d" providerId="ADAL" clId="{DDB82FC6-4F63-4B31-9339-5015CD1AACAE}" dt="2022-11-02T21:56:39.678" v="813" actId="122"/>
          <ac:spMkLst>
            <pc:docMk/>
            <pc:sldMk cId="1310460170" sldId="307"/>
            <ac:spMk id="3" creationId="{21F99F8D-6AA7-4D48-93FA-CBE5688FA176}"/>
          </ac:spMkLst>
        </pc:spChg>
        <pc:spChg chg="del">
          <ac:chgData name="Luis Felipe Giraldo Trujillo" userId="9e5f2ca0-ce69-4b78-85ca-b1c2743d385d" providerId="ADAL" clId="{DDB82FC6-4F63-4B31-9339-5015CD1AACAE}" dt="2022-11-02T20:29:18.114" v="5" actId="478"/>
          <ac:spMkLst>
            <pc:docMk/>
            <pc:sldMk cId="1310460170" sldId="307"/>
            <ac:spMk id="4" creationId="{1ED06A90-0595-4A9A-AA61-CA9B95A16870}"/>
          </ac:spMkLst>
        </pc:spChg>
        <pc:picChg chg="add mod">
          <ac:chgData name="Luis Felipe Giraldo Trujillo" userId="9e5f2ca0-ce69-4b78-85ca-b1c2743d385d" providerId="ADAL" clId="{DDB82FC6-4F63-4B31-9339-5015CD1AACAE}" dt="2022-11-02T21:56:44.506" v="814" actId="1076"/>
          <ac:picMkLst>
            <pc:docMk/>
            <pc:sldMk cId="1310460170" sldId="307"/>
            <ac:picMk id="6" creationId="{7BC76760-6D38-E521-A11F-8B15BE1C8D41}"/>
          </ac:picMkLst>
        </pc:picChg>
        <pc:picChg chg="add mod">
          <ac:chgData name="Luis Felipe Giraldo Trujillo" userId="9e5f2ca0-ce69-4b78-85ca-b1c2743d385d" providerId="ADAL" clId="{DDB82FC6-4F63-4B31-9339-5015CD1AACAE}" dt="2022-11-02T21:56:45.794" v="815" actId="1076"/>
          <ac:picMkLst>
            <pc:docMk/>
            <pc:sldMk cId="1310460170" sldId="307"/>
            <ac:picMk id="1026" creationId="{580F9B65-8AD1-C317-E047-6D959149C4AC}"/>
          </ac:picMkLst>
        </pc:picChg>
      </pc:sldChg>
      <pc:sldChg chg="del">
        <pc:chgData name="Luis Felipe Giraldo Trujillo" userId="9e5f2ca0-ce69-4b78-85ca-b1c2743d385d" providerId="ADAL" clId="{DDB82FC6-4F63-4B31-9339-5015CD1AACAE}" dt="2022-11-03T01:38:52.260" v="2386" actId="47"/>
        <pc:sldMkLst>
          <pc:docMk/>
          <pc:sldMk cId="726762817" sldId="314"/>
        </pc:sldMkLst>
      </pc:sldChg>
      <pc:sldChg chg="del">
        <pc:chgData name="Luis Felipe Giraldo Trujillo" userId="9e5f2ca0-ce69-4b78-85ca-b1c2743d385d" providerId="ADAL" clId="{DDB82FC6-4F63-4B31-9339-5015CD1AACAE}" dt="2022-11-03T01:38:52.682" v="2387" actId="47"/>
        <pc:sldMkLst>
          <pc:docMk/>
          <pc:sldMk cId="2149471024" sldId="315"/>
        </pc:sldMkLst>
      </pc:sldChg>
      <pc:sldChg chg="del">
        <pc:chgData name="Luis Felipe Giraldo Trujillo" userId="9e5f2ca0-ce69-4b78-85ca-b1c2743d385d" providerId="ADAL" clId="{DDB82FC6-4F63-4B31-9339-5015CD1AACAE}" dt="2022-11-03T01:38:52.776" v="2388" actId="47"/>
        <pc:sldMkLst>
          <pc:docMk/>
          <pc:sldMk cId="2016535443" sldId="316"/>
        </pc:sldMkLst>
      </pc:sldChg>
      <pc:sldChg chg="modSp">
        <pc:chgData name="Luis Felipe Giraldo Trujillo" userId="9e5f2ca0-ce69-4b78-85ca-b1c2743d385d" providerId="ADAL" clId="{DDB82FC6-4F63-4B31-9339-5015CD1AACAE}" dt="2022-11-02T21:21:18.426" v="382" actId="1076"/>
        <pc:sldMkLst>
          <pc:docMk/>
          <pc:sldMk cId="2416947408" sldId="319"/>
        </pc:sldMkLst>
        <pc:spChg chg="mod">
          <ac:chgData name="Luis Felipe Giraldo Trujillo" userId="9e5f2ca0-ce69-4b78-85ca-b1c2743d385d" providerId="ADAL" clId="{DDB82FC6-4F63-4B31-9339-5015CD1AACAE}" dt="2022-11-02T21:21:18.426" v="382" actId="1076"/>
          <ac:spMkLst>
            <pc:docMk/>
            <pc:sldMk cId="2416947408" sldId="319"/>
            <ac:spMk id="2" creationId="{00000000-0000-0000-0000-000000000000}"/>
          </ac:spMkLst>
        </pc:spChg>
      </pc:sldChg>
      <pc:sldChg chg="del">
        <pc:chgData name="Luis Felipe Giraldo Trujillo" userId="9e5f2ca0-ce69-4b78-85ca-b1c2743d385d" providerId="ADAL" clId="{DDB82FC6-4F63-4B31-9339-5015CD1AACAE}" dt="2022-11-03T01:38:50.295" v="2383" actId="47"/>
        <pc:sldMkLst>
          <pc:docMk/>
          <pc:sldMk cId="2701882789" sldId="327"/>
        </pc:sldMkLst>
      </pc:sldChg>
      <pc:sldChg chg="del">
        <pc:chgData name="Luis Felipe Giraldo Trujillo" userId="9e5f2ca0-ce69-4b78-85ca-b1c2743d385d" providerId="ADAL" clId="{DDB82FC6-4F63-4B31-9339-5015CD1AACAE}" dt="2022-11-03T01:38:51.439" v="2384" actId="47"/>
        <pc:sldMkLst>
          <pc:docMk/>
          <pc:sldMk cId="731710583" sldId="328"/>
        </pc:sldMkLst>
      </pc:sldChg>
      <pc:sldChg chg="del">
        <pc:chgData name="Luis Felipe Giraldo Trujillo" userId="9e5f2ca0-ce69-4b78-85ca-b1c2743d385d" providerId="ADAL" clId="{DDB82FC6-4F63-4B31-9339-5015CD1AACAE}" dt="2022-11-03T01:38:51.908" v="2385" actId="47"/>
        <pc:sldMkLst>
          <pc:docMk/>
          <pc:sldMk cId="2443016150" sldId="329"/>
        </pc:sldMkLst>
      </pc:sldChg>
      <pc:sldChg chg="del">
        <pc:chgData name="Luis Felipe Giraldo Trujillo" userId="9e5f2ca0-ce69-4b78-85ca-b1c2743d385d" providerId="ADAL" clId="{DDB82FC6-4F63-4B31-9339-5015CD1AACAE}" dt="2022-11-03T01:38:25.585" v="2362" actId="47"/>
        <pc:sldMkLst>
          <pc:docMk/>
          <pc:sldMk cId="4112265480" sldId="333"/>
        </pc:sldMkLst>
      </pc:sldChg>
      <pc:sldChg chg="del">
        <pc:chgData name="Luis Felipe Giraldo Trujillo" userId="9e5f2ca0-ce69-4b78-85ca-b1c2743d385d" providerId="ADAL" clId="{DDB82FC6-4F63-4B31-9339-5015CD1AACAE}" dt="2022-11-03T01:38:27.335" v="2363" actId="47"/>
        <pc:sldMkLst>
          <pc:docMk/>
          <pc:sldMk cId="25234535" sldId="334"/>
        </pc:sldMkLst>
      </pc:sldChg>
      <pc:sldChg chg="del">
        <pc:chgData name="Luis Felipe Giraldo Trujillo" userId="9e5f2ca0-ce69-4b78-85ca-b1c2743d385d" providerId="ADAL" clId="{DDB82FC6-4F63-4B31-9339-5015CD1AACAE}" dt="2022-11-03T01:38:30.100" v="2365" actId="47"/>
        <pc:sldMkLst>
          <pc:docMk/>
          <pc:sldMk cId="1991476704" sldId="335"/>
        </pc:sldMkLst>
      </pc:sldChg>
      <pc:sldChg chg="del">
        <pc:chgData name="Luis Felipe Giraldo Trujillo" userId="9e5f2ca0-ce69-4b78-85ca-b1c2743d385d" providerId="ADAL" clId="{DDB82FC6-4F63-4B31-9339-5015CD1AACAE}" dt="2022-11-03T01:38:28.194" v="2364" actId="47"/>
        <pc:sldMkLst>
          <pc:docMk/>
          <pc:sldMk cId="2292876175" sldId="336"/>
        </pc:sldMkLst>
      </pc:sldChg>
      <pc:sldChg chg="del">
        <pc:chgData name="Luis Felipe Giraldo Trujillo" userId="9e5f2ca0-ce69-4b78-85ca-b1c2743d385d" providerId="ADAL" clId="{DDB82FC6-4F63-4B31-9339-5015CD1AACAE}" dt="2022-11-02T20:42:33.646" v="198" actId="47"/>
        <pc:sldMkLst>
          <pc:docMk/>
          <pc:sldMk cId="3801720269" sldId="337"/>
        </pc:sldMkLst>
      </pc:sldChg>
      <pc:sldChg chg="del">
        <pc:chgData name="Luis Felipe Giraldo Trujillo" userId="9e5f2ca0-ce69-4b78-85ca-b1c2743d385d" providerId="ADAL" clId="{DDB82FC6-4F63-4B31-9339-5015CD1AACAE}" dt="2022-11-02T20:42:33.646" v="198" actId="47"/>
        <pc:sldMkLst>
          <pc:docMk/>
          <pc:sldMk cId="952535535" sldId="338"/>
        </pc:sldMkLst>
      </pc:sldChg>
      <pc:sldChg chg="addSp delSp modSp mod">
        <pc:chgData name="Luis Felipe Giraldo Trujillo" userId="9e5f2ca0-ce69-4b78-85ca-b1c2743d385d" providerId="ADAL" clId="{DDB82FC6-4F63-4B31-9339-5015CD1AACAE}" dt="2022-11-02T22:01:21.230" v="840" actId="20577"/>
        <pc:sldMkLst>
          <pc:docMk/>
          <pc:sldMk cId="2618486663" sldId="339"/>
        </pc:sldMkLst>
        <pc:spChg chg="mod">
          <ac:chgData name="Luis Felipe Giraldo Trujillo" userId="9e5f2ca0-ce69-4b78-85ca-b1c2743d385d" providerId="ADAL" clId="{DDB82FC6-4F63-4B31-9339-5015CD1AACAE}" dt="2022-11-02T22:01:21.230" v="840" actId="20577"/>
          <ac:spMkLst>
            <pc:docMk/>
            <pc:sldMk cId="2618486663" sldId="339"/>
            <ac:spMk id="3" creationId="{3CB9E2A1-F7A2-455E-89C6-B5966FDF5A52}"/>
          </ac:spMkLst>
        </pc:spChg>
        <pc:spChg chg="add mod">
          <ac:chgData name="Luis Felipe Giraldo Trujillo" userId="9e5f2ca0-ce69-4b78-85ca-b1c2743d385d" providerId="ADAL" clId="{DDB82FC6-4F63-4B31-9339-5015CD1AACAE}" dt="2022-11-02T21:10:24.944" v="378" actId="20577"/>
          <ac:spMkLst>
            <pc:docMk/>
            <pc:sldMk cId="2618486663" sldId="339"/>
            <ac:spMk id="4" creationId="{186AA44F-75E4-29C2-D637-EF5091705D69}"/>
          </ac:spMkLst>
        </pc:spChg>
        <pc:spChg chg="del">
          <ac:chgData name="Luis Felipe Giraldo Trujillo" userId="9e5f2ca0-ce69-4b78-85ca-b1c2743d385d" providerId="ADAL" clId="{DDB82FC6-4F63-4B31-9339-5015CD1AACAE}" dt="2022-11-02T20:43:04.866" v="215" actId="478"/>
          <ac:spMkLst>
            <pc:docMk/>
            <pc:sldMk cId="2618486663" sldId="339"/>
            <ac:spMk id="6" creationId="{D2D94A91-B534-4B3F-95F1-4EDAD8CC5326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7" creationId="{B330CAE0-3DF2-4C0F-A690-213660AC7F78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8" creationId="{898A9CE4-FA26-4889-A230-C2612300CC5A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9" creationId="{EA6969A3-CA80-4F9E-80ED-D91D1320C359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10" creationId="{DAB83F8C-866E-485D-BC31-E109BB4AC988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11" creationId="{4A6642DC-8DED-4328-B74D-995F63E7FA6A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12" creationId="{33D14A87-6C28-409E-A122-E3B9B09F5ABD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13" creationId="{07B31519-B21B-4920-9558-5306F987E393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14" creationId="{1F953B1D-F7D1-4FA5-884C-02AA15204C55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15" creationId="{BBDF4EC9-0824-4DBA-9615-32506B9D5766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16" creationId="{44415664-8FA3-4CF0-9A00-2E5DE92F5B9E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17" creationId="{E32816ED-18DF-471F-B4E9-3EF877F4EB3F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19" creationId="{16CF42B7-D9F1-5CE9-49B3-2E76BBD31032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20" creationId="{A11FE6AE-4DAD-49E1-A161-B4F547F0DA40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21" creationId="{8F8C7B1F-612D-45B5-8856-C6240DD8D69C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22" creationId="{522D21FF-B6F7-4C10-9188-3EBC5709F56C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23" creationId="{D98C53DC-01EE-44AC-8664-6A28ABD59560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24" creationId="{3FFBC825-E8ED-4F9A-969A-1B82215D5D97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25" creationId="{F21F3F81-5774-459C-8A69-7CB9CDC29347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26" creationId="{B80FBD19-6E43-4133-A86E-D9DC943EB12A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27" creationId="{A251F180-F65F-46DB-B3C7-5A13ACCBDCE8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28" creationId="{0DC2E5C0-8879-40C6-8075-B49587AB0929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29" creationId="{88ECE976-3B4C-41F0-9009-BB372E5A3B29}"/>
          </ac:spMkLst>
        </pc:spChg>
        <pc:spChg chg="del">
          <ac:chgData name="Luis Felipe Giraldo Trujillo" userId="9e5f2ca0-ce69-4b78-85ca-b1c2743d385d" providerId="ADAL" clId="{DDB82FC6-4F63-4B31-9339-5015CD1AACAE}" dt="2022-11-02T21:22:09.770" v="394" actId="478"/>
          <ac:spMkLst>
            <pc:docMk/>
            <pc:sldMk cId="2618486663" sldId="339"/>
            <ac:spMk id="30" creationId="{5F5CD4AA-8D12-4D4E-A607-64FD884C00D3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31" creationId="{7F497495-6FDF-1EFB-09F8-D1D4E393560B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32" creationId="{DFAD8ECD-F81F-F42B-41D5-E8F546E90BCC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33" creationId="{38F5E2D0-FEFB-8054-7DF2-9339A4C46893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34" creationId="{5EEF8C43-C289-B35B-8B19-DFC8FC9C3981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35" creationId="{78E142B1-A77C-77F1-03C2-0E33540F3BD5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36" creationId="{FBD7119E-578E-9066-8010-A0A210AD447E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37" creationId="{7A2FFF1A-D193-6E63-BD43-43E06DFCD5A2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38" creationId="{0C1A4EA8-F9F3-8D80-922C-82946C3D42F3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39" creationId="{8203829A-7A92-3E8E-5AB4-9E059B5C1F64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40" creationId="{E81A82D6-DC04-935A-07DF-C915AFD958F6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41" creationId="{C1CF2FD3-1423-5D17-54D1-75F5F03A7E7F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42" creationId="{EFE469AD-82AA-1D7D-BB63-9D07875A8D83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43" creationId="{86BE96C7-52CE-4932-DD28-E87BE6607EC5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44" creationId="{1FD0F4D8-B2E9-D7EA-49DC-83002A1218AB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46" creationId="{9623514F-8693-3DE4-A013-6C7426189B61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47" creationId="{D5BFD782-5E79-ABE2-CBB7-263E4F339085}"/>
          </ac:spMkLst>
        </pc:spChg>
        <pc:spChg chg="del">
          <ac:chgData name="Luis Felipe Giraldo Trujillo" userId="9e5f2ca0-ce69-4b78-85ca-b1c2743d385d" providerId="ADAL" clId="{DDB82FC6-4F63-4B31-9339-5015CD1AACAE}" dt="2022-11-02T20:43:04.866" v="215" actId="478"/>
          <ac:spMkLst>
            <pc:docMk/>
            <pc:sldMk cId="2618486663" sldId="339"/>
            <ac:spMk id="48" creationId="{8485615C-4F9A-4791-ABB3-2F8AD22D1EED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49" creationId="{9C8D44D7-6A2F-A052-BC63-F8DBDB515506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50" creationId="{560FA3F6-7262-4ABC-2C47-B1E99CCA3B2B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51" creationId="{4D50BFC1-55FE-F4B9-A6DC-F19BE0BABF88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52" creationId="{E721EDBA-6BA3-C0FA-6D69-4C7B8C47E45C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53" creationId="{B933898B-5B33-EFE0-9D3A-8847D85B7BEC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54" creationId="{683B328D-626C-F733-FEB9-E4757B3B0865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55" creationId="{61EB8C95-3BAC-AEC5-1CFF-031E32421F29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56" creationId="{F6034216-5D47-C56E-B741-9F4091ED7084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57" creationId="{D78A67BC-4EFB-0E5C-8B89-926468716F0E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58" creationId="{4CF1B822-A463-8AA9-4118-F3A9A14582BB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59" creationId="{FB0A5C4B-0062-0120-E617-18E881D81C4E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60" creationId="{45D269D9-8FE7-2FFF-9557-81582037AA8A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61" creationId="{CA3A362B-98CB-1EA5-60AA-687BA6111066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62" creationId="{F69D81EE-FC3D-6D8C-C5CD-3CEECCECC98A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63" creationId="{9EBE364F-63A9-48C6-26CC-09F86B3D26ED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64" creationId="{04FC8866-91C2-6210-9E11-157F1F7611A2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65" creationId="{E7649376-6570-BA16-8F95-56EDD64C0382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66" creationId="{E0AB0B29-8C51-84D1-6291-E9A7712DC15B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67" creationId="{2F402541-EBC8-4A3C-05A9-E29A836A8EDB}"/>
          </ac:spMkLst>
        </pc:spChg>
        <pc:spChg chg="add mod">
          <ac:chgData name="Luis Felipe Giraldo Trujillo" userId="9e5f2ca0-ce69-4b78-85ca-b1c2743d385d" providerId="ADAL" clId="{DDB82FC6-4F63-4B31-9339-5015CD1AACAE}" dt="2022-11-02T21:22:11.903" v="396" actId="1076"/>
          <ac:spMkLst>
            <pc:docMk/>
            <pc:sldMk cId="2618486663" sldId="339"/>
            <ac:spMk id="68" creationId="{E3DEE3B7-4188-7231-2FB7-A100444F8896}"/>
          </ac:spMkLst>
        </pc:spChg>
        <pc:spChg chg="add mod">
          <ac:chgData name="Luis Felipe Giraldo Trujillo" userId="9e5f2ca0-ce69-4b78-85ca-b1c2743d385d" providerId="ADAL" clId="{DDB82FC6-4F63-4B31-9339-5015CD1AACAE}" dt="2022-11-02T21:30:51.786" v="414" actId="1076"/>
          <ac:spMkLst>
            <pc:docMk/>
            <pc:sldMk cId="2618486663" sldId="339"/>
            <ac:spMk id="69" creationId="{8846AA88-C77E-F68A-9368-6E7E1A6D7045}"/>
          </ac:spMkLst>
        </pc:spChg>
        <pc:spChg chg="add mod">
          <ac:chgData name="Luis Felipe Giraldo Trujillo" userId="9e5f2ca0-ce69-4b78-85ca-b1c2743d385d" providerId="ADAL" clId="{DDB82FC6-4F63-4B31-9339-5015CD1AACAE}" dt="2022-11-02T21:30:54.754" v="415" actId="1076"/>
          <ac:spMkLst>
            <pc:docMk/>
            <pc:sldMk cId="2618486663" sldId="339"/>
            <ac:spMk id="70" creationId="{D4B6387E-29AA-22A9-D46D-7D46A4865D61}"/>
          </ac:spMkLst>
        </pc:spChg>
        <pc:cxnChg chg="add mod">
          <ac:chgData name="Luis Felipe Giraldo Trujillo" userId="9e5f2ca0-ce69-4b78-85ca-b1c2743d385d" providerId="ADAL" clId="{DDB82FC6-4F63-4B31-9339-5015CD1AACAE}" dt="2022-11-02T21:22:11.903" v="396" actId="1076"/>
          <ac:cxnSpMkLst>
            <pc:docMk/>
            <pc:sldMk cId="2618486663" sldId="339"/>
            <ac:cxnSpMk id="5" creationId="{3A6EEFCF-66BC-5F10-B161-6F73E4115789}"/>
          </ac:cxnSpMkLst>
        </pc:cxnChg>
        <pc:cxnChg chg="add mod">
          <ac:chgData name="Luis Felipe Giraldo Trujillo" userId="9e5f2ca0-ce69-4b78-85ca-b1c2743d385d" providerId="ADAL" clId="{DDB82FC6-4F63-4B31-9339-5015CD1AACAE}" dt="2022-11-02T21:22:11.903" v="396" actId="1076"/>
          <ac:cxnSpMkLst>
            <pc:docMk/>
            <pc:sldMk cId="2618486663" sldId="339"/>
            <ac:cxnSpMk id="18" creationId="{6C843BE0-61B0-7188-BA99-05D56B7F78EB}"/>
          </ac:cxnSpMkLst>
        </pc:cxnChg>
        <pc:cxnChg chg="del">
          <ac:chgData name="Luis Felipe Giraldo Trujillo" userId="9e5f2ca0-ce69-4b78-85ca-b1c2743d385d" providerId="ADAL" clId="{DDB82FC6-4F63-4B31-9339-5015CD1AACAE}" dt="2022-11-02T21:22:09.770" v="394" actId="478"/>
          <ac:cxnSpMkLst>
            <pc:docMk/>
            <pc:sldMk cId="2618486663" sldId="339"/>
            <ac:cxnSpMk id="45" creationId="{B2D9E4AB-E7DA-479D-873C-E09B6E72B0E3}"/>
          </ac:cxnSpMkLst>
        </pc:cxnChg>
      </pc:sldChg>
      <pc:sldChg chg="del">
        <pc:chgData name="Luis Felipe Giraldo Trujillo" userId="9e5f2ca0-ce69-4b78-85ca-b1c2743d385d" providerId="ADAL" clId="{DDB82FC6-4F63-4B31-9339-5015CD1AACAE}" dt="2022-11-03T01:37:53.703" v="2360" actId="47"/>
        <pc:sldMkLst>
          <pc:docMk/>
          <pc:sldMk cId="1268574440" sldId="340"/>
        </pc:sldMkLst>
      </pc:sldChg>
      <pc:sldChg chg="del">
        <pc:chgData name="Luis Felipe Giraldo Trujillo" userId="9e5f2ca0-ce69-4b78-85ca-b1c2743d385d" providerId="ADAL" clId="{DDB82FC6-4F63-4B31-9339-5015CD1AACAE}" dt="2022-11-03T01:38:34.018" v="2369" actId="47"/>
        <pc:sldMkLst>
          <pc:docMk/>
          <pc:sldMk cId="285300821" sldId="341"/>
        </pc:sldMkLst>
      </pc:sldChg>
      <pc:sldChg chg="del">
        <pc:chgData name="Luis Felipe Giraldo Trujillo" userId="9e5f2ca0-ce69-4b78-85ca-b1c2743d385d" providerId="ADAL" clId="{DDB82FC6-4F63-4B31-9339-5015CD1AACAE}" dt="2022-11-03T01:38:43.984" v="2377" actId="47"/>
        <pc:sldMkLst>
          <pc:docMk/>
          <pc:sldMk cId="2896142654" sldId="342"/>
        </pc:sldMkLst>
      </pc:sldChg>
      <pc:sldChg chg="addSp delSp modSp mod">
        <pc:chgData name="Luis Felipe Giraldo Trujillo" userId="9e5f2ca0-ce69-4b78-85ca-b1c2743d385d" providerId="ADAL" clId="{DDB82FC6-4F63-4B31-9339-5015CD1AACAE}" dt="2022-11-03T01:42:34.275" v="2405" actId="478"/>
        <pc:sldMkLst>
          <pc:docMk/>
          <pc:sldMk cId="239833341" sldId="359"/>
        </pc:sldMkLst>
        <pc:spChg chg="del">
          <ac:chgData name="Luis Felipe Giraldo Trujillo" userId="9e5f2ca0-ce69-4b78-85ca-b1c2743d385d" providerId="ADAL" clId="{DDB82FC6-4F63-4B31-9339-5015CD1AACAE}" dt="2022-11-03T01:42:31.312" v="2404" actId="478"/>
          <ac:spMkLst>
            <pc:docMk/>
            <pc:sldMk cId="239833341" sldId="359"/>
            <ac:spMk id="2" creationId="{00000000-0000-0000-0000-000000000000}"/>
          </ac:spMkLst>
        </pc:spChg>
        <pc:spChg chg="add del mod">
          <ac:chgData name="Luis Felipe Giraldo Trujillo" userId="9e5f2ca0-ce69-4b78-85ca-b1c2743d385d" providerId="ADAL" clId="{DDB82FC6-4F63-4B31-9339-5015CD1AACAE}" dt="2022-11-03T01:42:34.275" v="2405" actId="478"/>
          <ac:spMkLst>
            <pc:docMk/>
            <pc:sldMk cId="239833341" sldId="359"/>
            <ac:spMk id="8" creationId="{C28319AA-C7CB-A2F7-A814-3BB737085348}"/>
          </ac:spMkLst>
        </pc:spChg>
        <pc:spChg chg="mod">
          <ac:chgData name="Luis Felipe Giraldo Trujillo" userId="9e5f2ca0-ce69-4b78-85ca-b1c2743d385d" providerId="ADAL" clId="{DDB82FC6-4F63-4B31-9339-5015CD1AACAE}" dt="2022-11-03T01:42:27.889" v="2403"/>
          <ac:spMkLst>
            <pc:docMk/>
            <pc:sldMk cId="239833341" sldId="359"/>
            <ac:spMk id="31" creationId="{188623DF-92D8-4ED7-A180-B8A98CF764AA}"/>
          </ac:spMkLst>
        </pc:spChg>
      </pc:sldChg>
      <pc:sldChg chg="add del">
        <pc:chgData name="Luis Felipe Giraldo Trujillo" userId="9e5f2ca0-ce69-4b78-85ca-b1c2743d385d" providerId="ADAL" clId="{DDB82FC6-4F63-4B31-9339-5015CD1AACAE}" dt="2022-11-03T01:39:02.823" v="2391" actId="2696"/>
        <pc:sldMkLst>
          <pc:docMk/>
          <pc:sldMk cId="2066075983" sldId="360"/>
        </pc:sldMkLst>
      </pc:sldChg>
      <pc:sldChg chg="addSp delSp modSp add mod">
        <pc:chgData name="Luis Felipe Giraldo Trujillo" userId="9e5f2ca0-ce69-4b78-85ca-b1c2743d385d" providerId="ADAL" clId="{DDB82FC6-4F63-4B31-9339-5015CD1AACAE}" dt="2022-11-03T01:43:04.762" v="2407"/>
        <pc:sldMkLst>
          <pc:docMk/>
          <pc:sldMk cId="3941711002" sldId="360"/>
        </pc:sldMkLst>
        <pc:spChg chg="del mod">
          <ac:chgData name="Luis Felipe Giraldo Trujillo" userId="9e5f2ca0-ce69-4b78-85ca-b1c2743d385d" providerId="ADAL" clId="{DDB82FC6-4F63-4B31-9339-5015CD1AACAE}" dt="2022-11-03T01:41:57.363" v="2394" actId="478"/>
          <ac:spMkLst>
            <pc:docMk/>
            <pc:sldMk cId="3941711002" sldId="360"/>
            <ac:spMk id="2" creationId="{00000000-0000-0000-0000-000000000000}"/>
          </ac:spMkLst>
        </pc:spChg>
        <pc:spChg chg="add del mod">
          <ac:chgData name="Luis Felipe Giraldo Trujillo" userId="9e5f2ca0-ce69-4b78-85ca-b1c2743d385d" providerId="ADAL" clId="{DDB82FC6-4F63-4B31-9339-5015CD1AACAE}" dt="2022-11-03T01:43:00.385" v="2406" actId="478"/>
          <ac:spMkLst>
            <pc:docMk/>
            <pc:sldMk cId="3941711002" sldId="360"/>
            <ac:spMk id="3" creationId="{C60A5ADD-48F3-7746-B70C-715C2030F232}"/>
          </ac:spMkLst>
        </pc:spChg>
        <pc:spChg chg="mod">
          <ac:chgData name="Luis Felipe Giraldo Trujillo" userId="9e5f2ca0-ce69-4b78-85ca-b1c2743d385d" providerId="ADAL" clId="{DDB82FC6-4F63-4B31-9339-5015CD1AACAE}" dt="2022-11-03T01:43:04.762" v="2407"/>
          <ac:spMkLst>
            <pc:docMk/>
            <pc:sldMk cId="3941711002" sldId="360"/>
            <ac:spMk id="26" creationId="{AB368BD3-0B4E-469D-A409-D720BAA44197}"/>
          </ac:spMkLst>
        </pc:spChg>
      </pc:sldChg>
      <pc:sldChg chg="modSp add mod">
        <pc:chgData name="Luis Felipe Giraldo Trujillo" userId="9e5f2ca0-ce69-4b78-85ca-b1c2743d385d" providerId="ADAL" clId="{DDB82FC6-4F63-4B31-9339-5015CD1AACAE}" dt="2022-11-03T01:43:08.582" v="2408"/>
        <pc:sldMkLst>
          <pc:docMk/>
          <pc:sldMk cId="26767635" sldId="361"/>
        </pc:sldMkLst>
        <pc:spChg chg="mod">
          <ac:chgData name="Luis Felipe Giraldo Trujillo" userId="9e5f2ca0-ce69-4b78-85ca-b1c2743d385d" providerId="ADAL" clId="{DDB82FC6-4F63-4B31-9339-5015CD1AACAE}" dt="2022-11-03T01:43:08.582" v="2408"/>
          <ac:spMkLst>
            <pc:docMk/>
            <pc:sldMk cId="26767635" sldId="361"/>
            <ac:spMk id="25" creationId="{33E2D9B1-6929-4CA8-B085-D292D17B47DA}"/>
          </ac:spMkLst>
        </pc:spChg>
      </pc:sldChg>
      <pc:sldChg chg="del">
        <pc:chgData name="Luis Felipe Giraldo Trujillo" userId="9e5f2ca0-ce69-4b78-85ca-b1c2743d385d" providerId="ADAL" clId="{DDB82FC6-4F63-4B31-9339-5015CD1AACAE}" dt="2022-11-03T01:39:02.823" v="2391" actId="2696"/>
        <pc:sldMkLst>
          <pc:docMk/>
          <pc:sldMk cId="3047418793" sldId="361"/>
        </pc:sldMkLst>
      </pc:sldChg>
      <pc:sldChg chg="delSp modSp add mod">
        <pc:chgData name="Luis Felipe Giraldo Trujillo" userId="9e5f2ca0-ce69-4b78-85ca-b1c2743d385d" providerId="ADAL" clId="{DDB82FC6-4F63-4B31-9339-5015CD1AACAE}" dt="2022-11-03T01:50:23.654" v="2411"/>
        <pc:sldMkLst>
          <pc:docMk/>
          <pc:sldMk cId="762022972" sldId="362"/>
        </pc:sldMkLst>
        <pc:spChg chg="del">
          <ac:chgData name="Luis Felipe Giraldo Trujillo" userId="9e5f2ca0-ce69-4b78-85ca-b1c2743d385d" providerId="ADAL" clId="{DDB82FC6-4F63-4B31-9339-5015CD1AACAE}" dt="2022-11-03T01:50:16.321" v="2410" actId="478"/>
          <ac:spMkLst>
            <pc:docMk/>
            <pc:sldMk cId="762022972" sldId="362"/>
            <ac:spMk id="14" creationId="{00000000-0000-0000-0000-000000000000}"/>
          </ac:spMkLst>
        </pc:spChg>
        <pc:spChg chg="mod">
          <ac:chgData name="Luis Felipe Giraldo Trujillo" userId="9e5f2ca0-ce69-4b78-85ca-b1c2743d385d" providerId="ADAL" clId="{DDB82FC6-4F63-4B31-9339-5015CD1AACAE}" dt="2022-11-03T01:50:23.654" v="2411"/>
          <ac:spMkLst>
            <pc:docMk/>
            <pc:sldMk cId="762022972" sldId="362"/>
            <ac:spMk id="25" creationId="{6E19FF7B-FBF3-4E08-B3AC-88663EB77A67}"/>
          </ac:spMkLst>
        </pc:spChg>
        <pc:spChg chg="del">
          <ac:chgData name="Luis Felipe Giraldo Trujillo" userId="9e5f2ca0-ce69-4b78-85ca-b1c2743d385d" providerId="ADAL" clId="{DDB82FC6-4F63-4B31-9339-5015CD1AACAE}" dt="2022-11-03T01:50:16.321" v="2410" actId="478"/>
          <ac:spMkLst>
            <pc:docMk/>
            <pc:sldMk cId="762022972" sldId="362"/>
            <ac:spMk id="26" creationId="{00000000-0000-0000-0000-000000000000}"/>
          </ac:spMkLst>
        </pc:spChg>
      </pc:sldChg>
      <pc:sldChg chg="del">
        <pc:chgData name="Luis Felipe Giraldo Trujillo" userId="9e5f2ca0-ce69-4b78-85ca-b1c2743d385d" providerId="ADAL" clId="{DDB82FC6-4F63-4B31-9339-5015CD1AACAE}" dt="2022-11-03T01:39:02.823" v="2391" actId="2696"/>
        <pc:sldMkLst>
          <pc:docMk/>
          <pc:sldMk cId="2736503998" sldId="362"/>
        </pc:sldMkLst>
      </pc:sldChg>
      <pc:sldChg chg="del">
        <pc:chgData name="Luis Felipe Giraldo Trujillo" userId="9e5f2ca0-ce69-4b78-85ca-b1c2743d385d" providerId="ADAL" clId="{DDB82FC6-4F63-4B31-9339-5015CD1AACAE}" dt="2022-11-03T01:39:02.823" v="2391" actId="2696"/>
        <pc:sldMkLst>
          <pc:docMk/>
          <pc:sldMk cId="2355648195" sldId="363"/>
        </pc:sldMkLst>
      </pc:sldChg>
      <pc:sldChg chg="modSp add mod">
        <pc:chgData name="Luis Felipe Giraldo Trujillo" userId="9e5f2ca0-ce69-4b78-85ca-b1c2743d385d" providerId="ADAL" clId="{DDB82FC6-4F63-4B31-9339-5015CD1AACAE}" dt="2022-11-03T01:50:30.306" v="2413"/>
        <pc:sldMkLst>
          <pc:docMk/>
          <pc:sldMk cId="4232255815" sldId="363"/>
        </pc:sldMkLst>
        <pc:spChg chg="mod">
          <ac:chgData name="Luis Felipe Giraldo Trujillo" userId="9e5f2ca0-ce69-4b78-85ca-b1c2743d385d" providerId="ADAL" clId="{DDB82FC6-4F63-4B31-9339-5015CD1AACAE}" dt="2022-11-03T01:50:30.306" v="2413"/>
          <ac:spMkLst>
            <pc:docMk/>
            <pc:sldMk cId="4232255815" sldId="363"/>
            <ac:spMk id="26" creationId="{10FBE2CC-EC02-4072-852B-CFDBAFD5ADD3}"/>
          </ac:spMkLst>
        </pc:spChg>
      </pc:sldChg>
      <pc:sldChg chg="del">
        <pc:chgData name="Luis Felipe Giraldo Trujillo" userId="9e5f2ca0-ce69-4b78-85ca-b1c2743d385d" providerId="ADAL" clId="{DDB82FC6-4F63-4B31-9339-5015CD1AACAE}" dt="2022-11-03T01:39:02.823" v="2391" actId="2696"/>
        <pc:sldMkLst>
          <pc:docMk/>
          <pc:sldMk cId="3359067742" sldId="364"/>
        </pc:sldMkLst>
      </pc:sldChg>
      <pc:sldChg chg="modSp add mod">
        <pc:chgData name="Luis Felipe Giraldo Trujillo" userId="9e5f2ca0-ce69-4b78-85ca-b1c2743d385d" providerId="ADAL" clId="{DDB82FC6-4F63-4B31-9339-5015CD1AACAE}" dt="2022-11-03T01:50:33.723" v="2414"/>
        <pc:sldMkLst>
          <pc:docMk/>
          <pc:sldMk cId="4092189987" sldId="364"/>
        </pc:sldMkLst>
        <pc:spChg chg="mod">
          <ac:chgData name="Luis Felipe Giraldo Trujillo" userId="9e5f2ca0-ce69-4b78-85ca-b1c2743d385d" providerId="ADAL" clId="{DDB82FC6-4F63-4B31-9339-5015CD1AACAE}" dt="2022-11-03T01:50:33.723" v="2414"/>
          <ac:spMkLst>
            <pc:docMk/>
            <pc:sldMk cId="4092189987" sldId="364"/>
            <ac:spMk id="31" creationId="{9042EAEC-2D65-4488-BFEF-3708597442A8}"/>
          </ac:spMkLst>
        </pc:spChg>
      </pc:sldChg>
      <pc:sldChg chg="del">
        <pc:chgData name="Luis Felipe Giraldo Trujillo" userId="9e5f2ca0-ce69-4b78-85ca-b1c2743d385d" providerId="ADAL" clId="{DDB82FC6-4F63-4B31-9339-5015CD1AACAE}" dt="2022-11-03T01:39:02.823" v="2391" actId="2696"/>
        <pc:sldMkLst>
          <pc:docMk/>
          <pc:sldMk cId="1974063489" sldId="365"/>
        </pc:sldMkLst>
      </pc:sldChg>
      <pc:sldChg chg="modSp add mod">
        <pc:chgData name="Luis Felipe Giraldo Trujillo" userId="9e5f2ca0-ce69-4b78-85ca-b1c2743d385d" providerId="ADAL" clId="{DDB82FC6-4F63-4B31-9339-5015CD1AACAE}" dt="2022-11-03T01:50:41.581" v="2419" actId="20577"/>
        <pc:sldMkLst>
          <pc:docMk/>
          <pc:sldMk cId="4066543118" sldId="365"/>
        </pc:sldMkLst>
        <pc:spChg chg="mod">
          <ac:chgData name="Luis Felipe Giraldo Trujillo" userId="9e5f2ca0-ce69-4b78-85ca-b1c2743d385d" providerId="ADAL" clId="{DDB82FC6-4F63-4B31-9339-5015CD1AACAE}" dt="2022-11-03T01:50:41.581" v="2419" actId="20577"/>
          <ac:spMkLst>
            <pc:docMk/>
            <pc:sldMk cId="4066543118" sldId="365"/>
            <ac:spMk id="15" creationId="{00000000-0000-0000-0000-000000000000}"/>
          </ac:spMkLst>
        </pc:spChg>
        <pc:spChg chg="mod">
          <ac:chgData name="Luis Felipe Giraldo Trujillo" userId="9e5f2ca0-ce69-4b78-85ca-b1c2743d385d" providerId="ADAL" clId="{DDB82FC6-4F63-4B31-9339-5015CD1AACAE}" dt="2022-11-03T01:50:37.427" v="2415"/>
          <ac:spMkLst>
            <pc:docMk/>
            <pc:sldMk cId="4066543118" sldId="365"/>
            <ac:spMk id="31" creationId="{0CD73609-F132-499C-B084-3A99C5C8175C}"/>
          </ac:spMkLst>
        </pc:spChg>
      </pc:sldChg>
      <pc:sldChg chg="modSp add mod">
        <pc:chgData name="Luis Felipe Giraldo Trujillo" userId="9e5f2ca0-ce69-4b78-85ca-b1c2743d385d" providerId="ADAL" clId="{DDB82FC6-4F63-4B31-9339-5015CD1AACAE}" dt="2022-11-03T03:01:50.005" v="2441" actId="20577"/>
        <pc:sldMkLst>
          <pc:docMk/>
          <pc:sldMk cId="1629013957" sldId="366"/>
        </pc:sldMkLst>
        <pc:spChg chg="mod">
          <ac:chgData name="Luis Felipe Giraldo Trujillo" userId="9e5f2ca0-ce69-4b78-85ca-b1c2743d385d" providerId="ADAL" clId="{DDB82FC6-4F63-4B31-9339-5015CD1AACAE}" dt="2022-11-03T03:01:50.005" v="2441" actId="20577"/>
          <ac:spMkLst>
            <pc:docMk/>
            <pc:sldMk cId="1629013957" sldId="366"/>
            <ac:spMk id="26" creationId="{00000000-0000-0000-0000-000000000000}"/>
          </ac:spMkLst>
        </pc:spChg>
        <pc:spChg chg="mod">
          <ac:chgData name="Luis Felipe Giraldo Trujillo" userId="9e5f2ca0-ce69-4b78-85ca-b1c2743d385d" providerId="ADAL" clId="{DDB82FC6-4F63-4B31-9339-5015CD1AACAE}" dt="2022-11-03T01:50:47.013" v="2420"/>
          <ac:spMkLst>
            <pc:docMk/>
            <pc:sldMk cId="1629013957" sldId="366"/>
            <ac:spMk id="32" creationId="{4E5B3A52-00C5-4B2B-9AA4-196C3DF2FA52}"/>
          </ac:spMkLst>
        </pc:spChg>
      </pc:sldChg>
      <pc:sldChg chg="del">
        <pc:chgData name="Luis Felipe Giraldo Trujillo" userId="9e5f2ca0-ce69-4b78-85ca-b1c2743d385d" providerId="ADAL" clId="{DDB82FC6-4F63-4B31-9339-5015CD1AACAE}" dt="2022-11-03T01:39:02.823" v="2391" actId="2696"/>
        <pc:sldMkLst>
          <pc:docMk/>
          <pc:sldMk cId="2534239194" sldId="366"/>
        </pc:sldMkLst>
      </pc:sldChg>
      <pc:sldChg chg="del">
        <pc:chgData name="Luis Felipe Giraldo Trujillo" userId="9e5f2ca0-ce69-4b78-85ca-b1c2743d385d" providerId="ADAL" clId="{DDB82FC6-4F63-4B31-9339-5015CD1AACAE}" dt="2022-11-03T01:39:02.823" v="2391" actId="2696"/>
        <pc:sldMkLst>
          <pc:docMk/>
          <pc:sldMk cId="309934969" sldId="367"/>
        </pc:sldMkLst>
      </pc:sldChg>
      <pc:sldChg chg="modSp add mod">
        <pc:chgData name="Luis Felipe Giraldo Trujillo" userId="9e5f2ca0-ce69-4b78-85ca-b1c2743d385d" providerId="ADAL" clId="{DDB82FC6-4F63-4B31-9339-5015CD1AACAE}" dt="2022-11-03T02:20:34.472" v="2430" actId="207"/>
        <pc:sldMkLst>
          <pc:docMk/>
          <pc:sldMk cId="477457922" sldId="367"/>
        </pc:sldMkLst>
        <pc:spChg chg="mod">
          <ac:chgData name="Luis Felipe Giraldo Trujillo" userId="9e5f2ca0-ce69-4b78-85ca-b1c2743d385d" providerId="ADAL" clId="{DDB82FC6-4F63-4B31-9339-5015CD1AACAE}" dt="2022-11-03T02:19:57.672" v="2428" actId="1076"/>
          <ac:spMkLst>
            <pc:docMk/>
            <pc:sldMk cId="477457922" sldId="367"/>
            <ac:spMk id="2" creationId="{64687FE4-40CF-4456-B66A-956135CD7A15}"/>
          </ac:spMkLst>
        </pc:spChg>
        <pc:spChg chg="mod">
          <ac:chgData name="Luis Felipe Giraldo Trujillo" userId="9e5f2ca0-ce69-4b78-85ca-b1c2743d385d" providerId="ADAL" clId="{DDB82FC6-4F63-4B31-9339-5015CD1AACAE}" dt="2022-11-03T01:50:50.043" v="2421"/>
          <ac:spMkLst>
            <pc:docMk/>
            <pc:sldMk cId="477457922" sldId="367"/>
            <ac:spMk id="25" creationId="{944E60DC-2EC1-4D5E-A084-A576755EC831}"/>
          </ac:spMkLst>
        </pc:spChg>
        <pc:spChg chg="mod">
          <ac:chgData name="Luis Felipe Giraldo Trujillo" userId="9e5f2ca0-ce69-4b78-85ca-b1c2743d385d" providerId="ADAL" clId="{DDB82FC6-4F63-4B31-9339-5015CD1AACAE}" dt="2022-11-03T02:20:34.472" v="2430" actId="207"/>
          <ac:spMkLst>
            <pc:docMk/>
            <pc:sldMk cId="477457922" sldId="367"/>
            <ac:spMk id="26" creationId="{00000000-0000-0000-0000-000000000000}"/>
          </ac:spMkLst>
        </pc:spChg>
        <pc:spChg chg="mod">
          <ac:chgData name="Luis Felipe Giraldo Trujillo" userId="9e5f2ca0-ce69-4b78-85ca-b1c2743d385d" providerId="ADAL" clId="{DDB82FC6-4F63-4B31-9339-5015CD1AACAE}" dt="2022-11-03T02:20:01.944" v="2429" actId="1076"/>
          <ac:spMkLst>
            <pc:docMk/>
            <pc:sldMk cId="477457922" sldId="367"/>
            <ac:spMk id="31" creationId="{00000000-0000-0000-0000-000000000000}"/>
          </ac:spMkLst>
        </pc:spChg>
      </pc:sldChg>
      <pc:sldChg chg="del">
        <pc:chgData name="Luis Felipe Giraldo Trujillo" userId="9e5f2ca0-ce69-4b78-85ca-b1c2743d385d" providerId="ADAL" clId="{DDB82FC6-4F63-4B31-9339-5015CD1AACAE}" dt="2022-11-03T01:37:53.703" v="2360" actId="47"/>
        <pc:sldMkLst>
          <pc:docMk/>
          <pc:sldMk cId="2990558525" sldId="368"/>
        </pc:sldMkLst>
      </pc:sldChg>
      <pc:sldChg chg="del">
        <pc:chgData name="Luis Felipe Giraldo Trujillo" userId="9e5f2ca0-ce69-4b78-85ca-b1c2743d385d" providerId="ADAL" clId="{DDB82FC6-4F63-4B31-9339-5015CD1AACAE}" dt="2022-11-03T01:37:53.703" v="2360" actId="47"/>
        <pc:sldMkLst>
          <pc:docMk/>
          <pc:sldMk cId="2629700875" sldId="369"/>
        </pc:sldMkLst>
      </pc:sldChg>
      <pc:sldChg chg="del">
        <pc:chgData name="Luis Felipe Giraldo Trujillo" userId="9e5f2ca0-ce69-4b78-85ca-b1c2743d385d" providerId="ADAL" clId="{DDB82FC6-4F63-4B31-9339-5015CD1AACAE}" dt="2022-11-03T01:37:53.703" v="2360" actId="47"/>
        <pc:sldMkLst>
          <pc:docMk/>
          <pc:sldMk cId="40995026" sldId="370"/>
        </pc:sldMkLst>
      </pc:sldChg>
      <pc:sldChg chg="del">
        <pc:chgData name="Luis Felipe Giraldo Trujillo" userId="9e5f2ca0-ce69-4b78-85ca-b1c2743d385d" providerId="ADAL" clId="{DDB82FC6-4F63-4B31-9339-5015CD1AACAE}" dt="2022-11-03T01:37:53.703" v="2360" actId="47"/>
        <pc:sldMkLst>
          <pc:docMk/>
          <pc:sldMk cId="308439970" sldId="371"/>
        </pc:sldMkLst>
      </pc:sldChg>
      <pc:sldChg chg="del">
        <pc:chgData name="Luis Felipe Giraldo Trujillo" userId="9e5f2ca0-ce69-4b78-85ca-b1c2743d385d" providerId="ADAL" clId="{DDB82FC6-4F63-4B31-9339-5015CD1AACAE}" dt="2022-11-03T01:37:53.703" v="2360" actId="47"/>
        <pc:sldMkLst>
          <pc:docMk/>
          <pc:sldMk cId="2000353224" sldId="372"/>
        </pc:sldMkLst>
      </pc:sldChg>
      <pc:sldChg chg="del">
        <pc:chgData name="Luis Felipe Giraldo Trujillo" userId="9e5f2ca0-ce69-4b78-85ca-b1c2743d385d" providerId="ADAL" clId="{DDB82FC6-4F63-4B31-9339-5015CD1AACAE}" dt="2022-11-03T01:37:53.703" v="2360" actId="47"/>
        <pc:sldMkLst>
          <pc:docMk/>
          <pc:sldMk cId="949582438" sldId="373"/>
        </pc:sldMkLst>
      </pc:sldChg>
      <pc:sldChg chg="del">
        <pc:chgData name="Luis Felipe Giraldo Trujillo" userId="9e5f2ca0-ce69-4b78-85ca-b1c2743d385d" providerId="ADAL" clId="{DDB82FC6-4F63-4B31-9339-5015CD1AACAE}" dt="2022-11-03T01:36:23.709" v="2358" actId="47"/>
        <pc:sldMkLst>
          <pc:docMk/>
          <pc:sldMk cId="2008712426" sldId="374"/>
        </pc:sldMkLst>
      </pc:sldChg>
      <pc:sldChg chg="del">
        <pc:chgData name="Luis Felipe Giraldo Trujillo" userId="9e5f2ca0-ce69-4b78-85ca-b1c2743d385d" providerId="ADAL" clId="{DDB82FC6-4F63-4B31-9339-5015CD1AACAE}" dt="2022-11-03T01:36:25.692" v="2359" actId="47"/>
        <pc:sldMkLst>
          <pc:docMk/>
          <pc:sldMk cId="2972046335" sldId="375"/>
        </pc:sldMkLst>
      </pc:sldChg>
      <pc:sldChg chg="del">
        <pc:chgData name="Luis Felipe Giraldo Trujillo" userId="9e5f2ca0-ce69-4b78-85ca-b1c2743d385d" providerId="ADAL" clId="{DDB82FC6-4F63-4B31-9339-5015CD1AACAE}" dt="2022-11-03T01:38:30.753" v="2366" actId="47"/>
        <pc:sldMkLst>
          <pc:docMk/>
          <pc:sldMk cId="598521698" sldId="376"/>
        </pc:sldMkLst>
      </pc:sldChg>
      <pc:sldChg chg="del">
        <pc:chgData name="Luis Felipe Giraldo Trujillo" userId="9e5f2ca0-ce69-4b78-85ca-b1c2743d385d" providerId="ADAL" clId="{DDB82FC6-4F63-4B31-9339-5015CD1AACAE}" dt="2022-11-03T01:38:31.503" v="2367" actId="47"/>
        <pc:sldMkLst>
          <pc:docMk/>
          <pc:sldMk cId="2813771747" sldId="377"/>
        </pc:sldMkLst>
      </pc:sldChg>
      <pc:sldChg chg="del">
        <pc:chgData name="Luis Felipe Giraldo Trujillo" userId="9e5f2ca0-ce69-4b78-85ca-b1c2743d385d" providerId="ADAL" clId="{DDB82FC6-4F63-4B31-9339-5015CD1AACAE}" dt="2022-11-03T01:38:32.721" v="2368" actId="47"/>
        <pc:sldMkLst>
          <pc:docMk/>
          <pc:sldMk cId="4285380984" sldId="396"/>
        </pc:sldMkLst>
      </pc:sldChg>
      <pc:sldChg chg="del">
        <pc:chgData name="Luis Felipe Giraldo Trujillo" userId="9e5f2ca0-ce69-4b78-85ca-b1c2743d385d" providerId="ADAL" clId="{DDB82FC6-4F63-4B31-9339-5015CD1AACAE}" dt="2022-11-03T01:38:45.546" v="2378" actId="47"/>
        <pc:sldMkLst>
          <pc:docMk/>
          <pc:sldMk cId="1961592860" sldId="397"/>
        </pc:sldMkLst>
      </pc:sldChg>
      <pc:sldChg chg="del">
        <pc:chgData name="Luis Felipe Giraldo Trujillo" userId="9e5f2ca0-ce69-4b78-85ca-b1c2743d385d" providerId="ADAL" clId="{DDB82FC6-4F63-4B31-9339-5015CD1AACAE}" dt="2022-11-03T01:38:46.109" v="2379" actId="47"/>
        <pc:sldMkLst>
          <pc:docMk/>
          <pc:sldMk cId="538919308" sldId="398"/>
        </pc:sldMkLst>
      </pc:sldChg>
      <pc:sldChg chg="del">
        <pc:chgData name="Luis Felipe Giraldo Trujillo" userId="9e5f2ca0-ce69-4b78-85ca-b1c2743d385d" providerId="ADAL" clId="{DDB82FC6-4F63-4B31-9339-5015CD1AACAE}" dt="2022-11-03T01:38:46.827" v="2380" actId="47"/>
        <pc:sldMkLst>
          <pc:docMk/>
          <pc:sldMk cId="1142338147" sldId="399"/>
        </pc:sldMkLst>
      </pc:sldChg>
      <pc:sldChg chg="del">
        <pc:chgData name="Luis Felipe Giraldo Trujillo" userId="9e5f2ca0-ce69-4b78-85ca-b1c2743d385d" providerId="ADAL" clId="{DDB82FC6-4F63-4B31-9339-5015CD1AACAE}" dt="2022-11-03T01:38:48.624" v="2381" actId="47"/>
        <pc:sldMkLst>
          <pc:docMk/>
          <pc:sldMk cId="3718711653" sldId="400"/>
        </pc:sldMkLst>
      </pc:sldChg>
      <pc:sldChg chg="del">
        <pc:chgData name="Luis Felipe Giraldo Trujillo" userId="9e5f2ca0-ce69-4b78-85ca-b1c2743d385d" providerId="ADAL" clId="{DDB82FC6-4F63-4B31-9339-5015CD1AACAE}" dt="2022-11-03T01:38:49.436" v="2382" actId="47"/>
        <pc:sldMkLst>
          <pc:docMk/>
          <pc:sldMk cId="945870921" sldId="401"/>
        </pc:sldMkLst>
      </pc:sldChg>
      <pc:sldChg chg="new del">
        <pc:chgData name="Luis Felipe Giraldo Trujillo" userId="9e5f2ca0-ce69-4b78-85ca-b1c2743d385d" providerId="ADAL" clId="{DDB82FC6-4F63-4B31-9339-5015CD1AACAE}" dt="2022-11-02T20:29:00.602" v="4" actId="47"/>
        <pc:sldMkLst>
          <pc:docMk/>
          <pc:sldMk cId="516469004" sldId="402"/>
        </pc:sldMkLst>
      </pc:sldChg>
      <pc:sldChg chg="add del">
        <pc:chgData name="Luis Felipe Giraldo Trujillo" userId="9e5f2ca0-ce69-4b78-85ca-b1c2743d385d" providerId="ADAL" clId="{DDB82FC6-4F63-4B31-9339-5015CD1AACAE}" dt="2022-11-02T20:28:47.705" v="1"/>
        <pc:sldMkLst>
          <pc:docMk/>
          <pc:sldMk cId="1120543719" sldId="402"/>
        </pc:sldMkLst>
      </pc:sldChg>
      <pc:sldChg chg="modSp add">
        <pc:chgData name="Luis Felipe Giraldo Trujillo" userId="9e5f2ca0-ce69-4b78-85ca-b1c2743d385d" providerId="ADAL" clId="{DDB82FC6-4F63-4B31-9339-5015CD1AACAE}" dt="2022-11-02T20:33:53.040" v="196" actId="113"/>
        <pc:sldMkLst>
          <pc:docMk/>
          <pc:sldMk cId="558238895" sldId="403"/>
        </pc:sldMkLst>
        <pc:graphicFrameChg chg="mod">
          <ac:chgData name="Luis Felipe Giraldo Trujillo" userId="9e5f2ca0-ce69-4b78-85ca-b1c2743d385d" providerId="ADAL" clId="{DDB82FC6-4F63-4B31-9339-5015CD1AACAE}" dt="2022-11-02T20:33:53.040" v="196" actId="113"/>
          <ac:graphicFrameMkLst>
            <pc:docMk/>
            <pc:sldMk cId="558238895" sldId="403"/>
            <ac:graphicFrameMk id="4" creationId="{B215DDBB-8D14-4CDD-BB5C-B3C324AB40E8}"/>
          </ac:graphicFrameMkLst>
        </pc:graphicFrameChg>
      </pc:sldChg>
      <pc:sldChg chg="addSp delSp modSp add mod">
        <pc:chgData name="Luis Felipe Giraldo Trujillo" userId="9e5f2ca0-ce69-4b78-85ca-b1c2743d385d" providerId="ADAL" clId="{DDB82FC6-4F63-4B31-9339-5015CD1AACAE}" dt="2022-11-03T00:39:43.135" v="1128" actId="20577"/>
        <pc:sldMkLst>
          <pc:docMk/>
          <pc:sldMk cId="709188470" sldId="404"/>
        </pc:sldMkLst>
        <pc:spChg chg="mod">
          <ac:chgData name="Luis Felipe Giraldo Trujillo" userId="9e5f2ca0-ce69-4b78-85ca-b1c2743d385d" providerId="ADAL" clId="{DDB82FC6-4F63-4B31-9339-5015CD1AACAE}" dt="2022-11-02T21:58:27.181" v="816" actId="20577"/>
          <ac:spMkLst>
            <pc:docMk/>
            <pc:sldMk cId="709188470" sldId="404"/>
            <ac:spMk id="3" creationId="{3CB9E2A1-F7A2-455E-89C6-B5966FDF5A52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5" creationId="{3F6B77B9-0498-3F89-A4A5-83689CE54538}"/>
          </ac:spMkLst>
        </pc:spChg>
        <pc:spChg chg="del mod">
          <ac:chgData name="Luis Felipe Giraldo Trujillo" userId="9e5f2ca0-ce69-4b78-85ca-b1c2743d385d" providerId="ADAL" clId="{DDB82FC6-4F63-4B31-9339-5015CD1AACAE}" dt="2022-11-02T21:31:11.620" v="421" actId="478"/>
          <ac:spMkLst>
            <pc:docMk/>
            <pc:sldMk cId="709188470" sldId="404"/>
            <ac:spMk id="6" creationId="{D2D94A91-B534-4B3F-95F1-4EDAD8CC5326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7" creationId="{B330CAE0-3DF2-4C0F-A690-213660AC7F78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8" creationId="{898A9CE4-FA26-4889-A230-C2612300CC5A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9" creationId="{EA6969A3-CA80-4F9E-80ED-D91D1320C359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10" creationId="{DAB83F8C-866E-485D-BC31-E109BB4AC988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11" creationId="{4A6642DC-8DED-4328-B74D-995F63E7FA6A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12" creationId="{33D14A87-6C28-409E-A122-E3B9B09F5ABD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13" creationId="{07B31519-B21B-4920-9558-5306F987E393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14" creationId="{1F953B1D-F7D1-4FA5-884C-02AA15204C55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15" creationId="{BBDF4EC9-0824-4DBA-9615-32506B9D5766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16" creationId="{44415664-8FA3-4CF0-9A00-2E5DE92F5B9E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17" creationId="{E32816ED-18DF-471F-B4E9-3EF877F4EB3F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18" creationId="{AEE0EF27-4333-EE4E-9484-3AEEBB05399D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19" creationId="{1FB3320A-F851-A91E-5566-3DAFCA8064F5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20" creationId="{A11FE6AE-4DAD-49E1-A161-B4F547F0DA40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21" creationId="{8F8C7B1F-612D-45B5-8856-C6240DD8D69C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22" creationId="{522D21FF-B6F7-4C10-9188-3EBC5709F56C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23" creationId="{D98C53DC-01EE-44AC-8664-6A28ABD59560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24" creationId="{3FFBC825-E8ED-4F9A-969A-1B82215D5D97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25" creationId="{F21F3F81-5774-459C-8A69-7CB9CDC29347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26" creationId="{B80FBD19-6E43-4133-A86E-D9DC943EB12A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27" creationId="{A251F180-F65F-46DB-B3C7-5A13ACCBDCE8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28" creationId="{0DC2E5C0-8879-40C6-8075-B49587AB0929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29" creationId="{88ECE976-3B4C-41F0-9009-BB372E5A3B29}"/>
          </ac:spMkLst>
        </pc:spChg>
        <pc:spChg chg="del">
          <ac:chgData name="Luis Felipe Giraldo Trujillo" userId="9e5f2ca0-ce69-4b78-85ca-b1c2743d385d" providerId="ADAL" clId="{DDB82FC6-4F63-4B31-9339-5015CD1AACAE}" dt="2022-11-02T21:21:35.637" v="383" actId="478"/>
          <ac:spMkLst>
            <pc:docMk/>
            <pc:sldMk cId="709188470" sldId="404"/>
            <ac:spMk id="30" creationId="{5F5CD4AA-8D12-4D4E-A607-64FD884C00D3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31" creationId="{5A4FC6DF-A637-7762-E94E-2C1F2BCD1620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32" creationId="{EF6E684C-5C44-94D5-8FE8-77C059EFACBD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33" creationId="{121D872C-CC93-2CFE-3328-D59657D0B5BA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34" creationId="{A0253D84-B38F-2017-82EC-9F82F03F36BA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35" creationId="{5121EC0D-53C3-7764-0BC3-9696A7B40183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36" creationId="{0D7FB090-C7B1-9FAF-2B80-FB515A2315E2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37" creationId="{DEAABE6B-A037-9009-6E06-2D1F5EC48F53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38" creationId="{EAC728CD-B863-093C-1C8E-A9DE4CCD4FE6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39" creationId="{74368D77-3426-A78D-9573-9841AACE94A9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40" creationId="{49B52529-BC6E-823B-A0FB-2EF47504DE4D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41" creationId="{66F73E85-720B-22C1-8E9A-633F07C1EE55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42" creationId="{8B5CE3B0-66A5-69A8-9DA4-2ED848C680D0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43" creationId="{FED2771E-4785-CADB-D02B-6BE4DD083A6E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44" creationId="{74B7F9CF-4B57-FFB6-274C-4FD5E8973D41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46" creationId="{6EEA4D94-6E55-A674-385D-CBC864375576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47" creationId="{CEA3B120-4E2A-724E-176E-8D7679E692FA}"/>
          </ac:spMkLst>
        </pc:spChg>
        <pc:spChg chg="mod">
          <ac:chgData name="Luis Felipe Giraldo Trujillo" userId="9e5f2ca0-ce69-4b78-85ca-b1c2743d385d" providerId="ADAL" clId="{DDB82FC6-4F63-4B31-9339-5015CD1AACAE}" dt="2022-11-02T21:58:48.040" v="818" actId="1076"/>
          <ac:spMkLst>
            <pc:docMk/>
            <pc:sldMk cId="709188470" sldId="404"/>
            <ac:spMk id="48" creationId="{8485615C-4F9A-4791-ABB3-2F8AD22D1EED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49" creationId="{623B0801-4844-DF03-544D-720CF4C98DE0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50" creationId="{0E0B8A30-79D4-18D4-5947-93226E2A06DC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51" creationId="{00782D01-0E5D-2A37-18F4-48154DDA8B96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52" creationId="{6A93F75B-14D7-F9B5-743B-D957CA788714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53" creationId="{FC419D9E-1248-98B0-CCA2-96BE54D252F3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54" creationId="{4408255C-C2AD-C82C-746B-CB5BF53D6C38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55" creationId="{91B75E2B-9962-0C50-361E-A79159427873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56" creationId="{122BBF64-751F-1C49-3BD0-1C6DA6BF1D0B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57" creationId="{31EB21F5-0484-12F2-16F3-B27ACF22DA54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58" creationId="{F5350ADA-9383-3BE0-4B91-6904F94E0012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59" creationId="{77FBF1AD-4084-2ED4-8AF2-B868F53EC326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60" creationId="{DED758F4-D35D-7388-BD98-4A9F21B935FF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61" creationId="{CF66EB44-0722-74B3-9AFD-613C79C3499B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62" creationId="{120BB6B8-DDD3-4BCF-C7A1-E68B62FDB32B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63" creationId="{8126AAA1-498C-F348-5487-D95A593254C5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64" creationId="{D6C68D11-3B83-EFAF-FBA8-CB5A2445BF5A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65" creationId="{D8656ED2-F7B6-BDD4-8F5A-D6018D218F89}"/>
          </ac:spMkLst>
        </pc:spChg>
        <pc:spChg chg="add del mod">
          <ac:chgData name="Luis Felipe Giraldo Trujillo" userId="9e5f2ca0-ce69-4b78-85ca-b1c2743d385d" providerId="ADAL" clId="{DDB82FC6-4F63-4B31-9339-5015CD1AACAE}" dt="2022-11-02T21:31:05.305" v="418" actId="478"/>
          <ac:spMkLst>
            <pc:docMk/>
            <pc:sldMk cId="709188470" sldId="404"/>
            <ac:spMk id="66" creationId="{D82F30FE-2931-5AD5-A71F-EED65E0D0886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69" creationId="{EEBD22C1-5B3E-F6A0-6CDF-522CBDC66629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70" creationId="{E2950D28-7DA4-AA7C-DF9F-B2FCD6AC5A27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71" creationId="{FA7BC0F3-27C9-9B33-6DD9-0F7A7446317F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72" creationId="{29BF124C-7601-AD81-4C16-6550574605CF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73" creationId="{7ADFDF66-2209-7B19-652D-0F255135FA80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74" creationId="{3734D62E-DD95-F507-F332-922F6299DF9F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75" creationId="{F69D0EF5-E529-3A2D-732A-AD5605E5402A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76" creationId="{63CD8DE1-02C7-1BCD-7CDA-D650972159FA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77" creationId="{AA5169C8-F0A3-4A75-5621-264F65A0025B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78" creationId="{7F9FF3D5-3E14-AFAE-FD01-0536354315F5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79" creationId="{C7882E85-BC92-41D2-42E5-6018F6F89E69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80" creationId="{2871BC18-8296-B941-EDB6-556B2C9D0EF1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81" creationId="{12CE0342-7989-2A66-7A11-85C46994D234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82" creationId="{F2542F73-AAA8-9E46-4193-949DF1CA5B25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83" creationId="{EDBBF758-06AE-E558-13C2-8664F23528DB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84" creationId="{05FD89DE-98D6-F9A0-A387-65DFEA4BAEAB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85" creationId="{46FD2A9F-8AFF-5480-F62C-3E9EFB4DD52D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86" creationId="{D6A3D757-7D71-E477-FBF6-9DC0DB53A5EF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87" creationId="{7B8EF8FE-88FF-CAA8-7137-690819302444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88" creationId="{B346B26A-11B5-69B3-3626-54A365C2C1F8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89" creationId="{4D42D33A-B2DA-6F76-C957-D34E99750D69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90" creationId="{DE09817A-03B0-74CB-D0CC-CC92680CC7E4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91" creationId="{093BC0B6-1A7B-F69D-0C88-7AD4FEB3325F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92" creationId="{E426579C-F28D-DD76-3018-DCEC6D909838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93" creationId="{AFDD13AC-9C39-54C9-1CA8-C11816EAD2E4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94" creationId="{495E1A13-8F1B-1DD6-0172-DA87B3199438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95" creationId="{BE77CF14-94B4-53C4-E012-C34869E2AA8F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96" creationId="{39288B84-A94B-C9AB-C63A-C5B6F3C60B2E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97" creationId="{1293BE98-C849-B343-A307-4E7F39680B69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98" creationId="{4D5DDA88-41FE-44AD-9FBC-08A90BC06D9B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99" creationId="{836B26FA-187F-D2E0-AA06-E8B118D4099B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100" creationId="{9DD062F1-367F-BF8B-A2B3-0C3565EA1CB5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101" creationId="{6A2DA263-AD6C-4D92-AF1D-5ED85E24E3F0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102" creationId="{78FBA4A3-D168-308E-6ACE-693E0330DD27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103" creationId="{C3F63967-5D14-6225-6428-537AF2296BC9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104" creationId="{4122D5D2-A2D6-BB05-DBAF-568CAF981D14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105" creationId="{43424E60-774D-F599-CF85-FA327EC5941E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106" creationId="{DE50F4E4-9378-7F48-4E0C-FC3270C21A97}"/>
          </ac:spMkLst>
        </pc:spChg>
        <pc:spChg chg="add del mod">
          <ac:chgData name="Luis Felipe Giraldo Trujillo" userId="9e5f2ca0-ce69-4b78-85ca-b1c2743d385d" providerId="ADAL" clId="{DDB82FC6-4F63-4B31-9339-5015CD1AACAE}" dt="2022-11-02T21:31:04.305" v="417"/>
          <ac:spMkLst>
            <pc:docMk/>
            <pc:sldMk cId="709188470" sldId="404"/>
            <ac:spMk id="107" creationId="{29AA0D28-DE53-0C88-2DD9-ECB9B00E4375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10" creationId="{BE5E06D1-4A0D-5D94-EDBF-5E78F6B6EF76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11" creationId="{01706AF2-A5DF-BA04-BD4B-20CAB05D623F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12" creationId="{9A4A9B5B-6D2E-57E0-18D8-697DA925409A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13" creationId="{1A27F7DB-8504-F073-50B4-9154A1FE99A5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14" creationId="{834999A8-01AF-79E3-CC31-9569939AD23E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15" creationId="{88A22F8B-5A61-773A-032C-15DD28035447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16" creationId="{E2F2E394-BA5A-7913-32DF-B584B88583EA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17" creationId="{82EBCD25-1139-264D-2FA6-41A6BED9163A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18" creationId="{67ED4CD9-2843-71B2-7D69-632FF384EE62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19" creationId="{8950CFF9-9C41-FA91-DE84-296577DD4CEC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20" creationId="{09D5BF3B-8C7E-23E0-51F4-804CEF97F658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21" creationId="{408739E1-DB9B-0495-5AA5-D0E334A4A5A7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22" creationId="{1F65C1F3-5BF1-3709-9EE7-2044AD49EA95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23" creationId="{73E23FBE-15AE-877E-81B2-5CD3D77E4886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24" creationId="{030F955E-57E6-6786-AEDB-763592C92863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25" creationId="{38E24509-4723-FB32-E695-33AA9B191851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26" creationId="{219050D0-5741-963F-21A0-43B2C804C409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27" creationId="{80845728-F9CF-F1A8-C06C-99A1A6E1A6CF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28" creationId="{8A41AEB8-219D-84CB-BD38-27F542CADAA9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29" creationId="{538258FB-3F70-2ED6-6323-36E01A3E4C42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30" creationId="{DF791F4E-AABA-2DDE-AA10-1AE8984E311B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31" creationId="{F818A44C-0813-6BD5-DBAB-4CA3E62AAFFC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32" creationId="{0BB2A80C-A2D1-EEBE-E1E3-1B1723061DE3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33" creationId="{3C9CC307-3B14-626E-1861-359E5C5DEEA4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34" creationId="{6124B5AB-AFCF-E372-82BE-FEB7666CC6A6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35" creationId="{9E56054E-3FE5-8D84-A14D-025D76D9E9FE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36" creationId="{EDD41426-44E8-6714-A0CF-E22A99922B38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37" creationId="{43EE1EB1-139C-B0CD-808D-2CC9CC1175C5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38" creationId="{50273FBC-E818-1059-E8F7-AA3938757B41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39" creationId="{7EA4E0FF-BF18-DEBD-EDCE-8587A53B309A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40" creationId="{E11D26AB-848C-C6B5-20A1-35EC6AE46472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41" creationId="{2CDF02D2-06B7-3AD5-0609-8DEAAC009754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42" creationId="{3C940985-BD41-D570-285F-D7DBFBA40932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43" creationId="{C4A52A74-4547-49ED-8B8E-BF83429E14ED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44" creationId="{39BF6B55-54E9-51E7-08BA-9F2A171E3A21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45" creationId="{7D35A9FB-9EE4-5A8F-1AA3-0ECFDFEA0070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46" creationId="{10797A07-4591-45AF-B15F-0EDF8DB450F0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47" creationId="{A6EDFE25-7119-5F7D-5AE5-14A343150A4C}"/>
          </ac:spMkLst>
        </pc:spChg>
        <pc:spChg chg="add mod">
          <ac:chgData name="Luis Felipe Giraldo Trujillo" userId="9e5f2ca0-ce69-4b78-85ca-b1c2743d385d" providerId="ADAL" clId="{DDB82FC6-4F63-4B31-9339-5015CD1AACAE}" dt="2022-11-02T21:44:26.387" v="483" actId="1038"/>
          <ac:spMkLst>
            <pc:docMk/>
            <pc:sldMk cId="709188470" sldId="404"/>
            <ac:spMk id="148" creationId="{7BF214D5-DD33-2A3B-ADEC-EB2C0D7215C4}"/>
          </ac:spMkLst>
        </pc:spChg>
        <pc:spChg chg="add mod">
          <ac:chgData name="Luis Felipe Giraldo Trujillo" userId="9e5f2ca0-ce69-4b78-85ca-b1c2743d385d" providerId="ADAL" clId="{DDB82FC6-4F63-4B31-9339-5015CD1AACAE}" dt="2022-11-03T00:39:43.135" v="1128" actId="20577"/>
          <ac:spMkLst>
            <pc:docMk/>
            <pc:sldMk cId="709188470" sldId="404"/>
            <ac:spMk id="149" creationId="{3B277AEA-CE0B-F583-CA87-38A80A92A350}"/>
          </ac:spMkLst>
        </pc:spChg>
        <pc:cxnChg chg="add del mod">
          <ac:chgData name="Luis Felipe Giraldo Trujillo" userId="9e5f2ca0-ce69-4b78-85ca-b1c2743d385d" providerId="ADAL" clId="{DDB82FC6-4F63-4B31-9339-5015CD1AACAE}" dt="2022-11-02T21:31:05.305" v="418" actId="478"/>
          <ac:cxnSpMkLst>
            <pc:docMk/>
            <pc:sldMk cId="709188470" sldId="404"/>
            <ac:cxnSpMk id="2" creationId="{68C094A4-20C9-C797-D561-A7864EC0B17C}"/>
          </ac:cxnSpMkLst>
        </pc:cxnChg>
        <pc:cxnChg chg="add del mod">
          <ac:chgData name="Luis Felipe Giraldo Trujillo" userId="9e5f2ca0-ce69-4b78-85ca-b1c2743d385d" providerId="ADAL" clId="{DDB82FC6-4F63-4B31-9339-5015CD1AACAE}" dt="2022-11-02T21:31:05.305" v="418" actId="478"/>
          <ac:cxnSpMkLst>
            <pc:docMk/>
            <pc:sldMk cId="709188470" sldId="404"/>
            <ac:cxnSpMk id="4" creationId="{B21F7E7F-C978-489B-777B-A5694B28A8CD}"/>
          </ac:cxnSpMkLst>
        </pc:cxnChg>
        <pc:cxnChg chg="del">
          <ac:chgData name="Luis Felipe Giraldo Trujillo" userId="9e5f2ca0-ce69-4b78-85ca-b1c2743d385d" providerId="ADAL" clId="{DDB82FC6-4F63-4B31-9339-5015CD1AACAE}" dt="2022-11-02T21:21:35.637" v="383" actId="478"/>
          <ac:cxnSpMkLst>
            <pc:docMk/>
            <pc:sldMk cId="709188470" sldId="404"/>
            <ac:cxnSpMk id="45" creationId="{B2D9E4AB-E7DA-479D-873C-E09B6E72B0E3}"/>
          </ac:cxnSpMkLst>
        </pc:cxnChg>
        <pc:cxnChg chg="add del mod">
          <ac:chgData name="Luis Felipe Giraldo Trujillo" userId="9e5f2ca0-ce69-4b78-85ca-b1c2743d385d" providerId="ADAL" clId="{DDB82FC6-4F63-4B31-9339-5015CD1AACAE}" dt="2022-11-02T21:31:04.305" v="417"/>
          <ac:cxnSpMkLst>
            <pc:docMk/>
            <pc:sldMk cId="709188470" sldId="404"/>
            <ac:cxnSpMk id="67" creationId="{B8A49A90-33DD-5FFA-35CA-E4AC8A474109}"/>
          </ac:cxnSpMkLst>
        </pc:cxnChg>
        <pc:cxnChg chg="add del mod">
          <ac:chgData name="Luis Felipe Giraldo Trujillo" userId="9e5f2ca0-ce69-4b78-85ca-b1c2743d385d" providerId="ADAL" clId="{DDB82FC6-4F63-4B31-9339-5015CD1AACAE}" dt="2022-11-02T21:31:04.305" v="417"/>
          <ac:cxnSpMkLst>
            <pc:docMk/>
            <pc:sldMk cId="709188470" sldId="404"/>
            <ac:cxnSpMk id="68" creationId="{1482F16F-156C-8580-50CF-691DF7FB29F2}"/>
          </ac:cxnSpMkLst>
        </pc:cxnChg>
        <pc:cxnChg chg="add mod">
          <ac:chgData name="Luis Felipe Giraldo Trujillo" userId="9e5f2ca0-ce69-4b78-85ca-b1c2743d385d" providerId="ADAL" clId="{DDB82FC6-4F63-4B31-9339-5015CD1AACAE}" dt="2022-11-02T21:44:33.949" v="520" actId="1035"/>
          <ac:cxnSpMkLst>
            <pc:docMk/>
            <pc:sldMk cId="709188470" sldId="404"/>
            <ac:cxnSpMk id="108" creationId="{EB1B4541-E6EC-696C-92DB-C8F145778FC1}"/>
          </ac:cxnSpMkLst>
        </pc:cxnChg>
        <pc:cxnChg chg="add mod">
          <ac:chgData name="Luis Felipe Giraldo Trujillo" userId="9e5f2ca0-ce69-4b78-85ca-b1c2743d385d" providerId="ADAL" clId="{DDB82FC6-4F63-4B31-9339-5015CD1AACAE}" dt="2022-11-02T21:44:26.387" v="483" actId="1038"/>
          <ac:cxnSpMkLst>
            <pc:docMk/>
            <pc:sldMk cId="709188470" sldId="404"/>
            <ac:cxnSpMk id="109" creationId="{BE034C9B-BBC8-0A83-F87F-DDE6E6EEC806}"/>
          </ac:cxnSpMkLst>
        </pc:cxnChg>
      </pc:sldChg>
      <pc:sldChg chg="addSp delSp modSp add mod ord">
        <pc:chgData name="Luis Felipe Giraldo Trujillo" userId="9e5f2ca0-ce69-4b78-85ca-b1c2743d385d" providerId="ADAL" clId="{DDB82FC6-4F63-4B31-9339-5015CD1AACAE}" dt="2022-11-03T01:00:48.828" v="1677" actId="20577"/>
        <pc:sldMkLst>
          <pc:docMk/>
          <pc:sldMk cId="1801792142" sldId="405"/>
        </pc:sldMkLst>
        <pc:spChg chg="add mod">
          <ac:chgData name="Luis Felipe Giraldo Trujillo" userId="9e5f2ca0-ce69-4b78-85ca-b1c2743d385d" providerId="ADAL" clId="{DDB82FC6-4F63-4B31-9339-5015CD1AACAE}" dt="2022-11-03T01:00:48.828" v="1677" actId="20577"/>
          <ac:spMkLst>
            <pc:docMk/>
            <pc:sldMk cId="1801792142" sldId="405"/>
            <ac:spMk id="2" creationId="{43504507-0BE3-B27B-B324-213A1A11FD22}"/>
          </ac:spMkLst>
        </pc:spChg>
        <pc:spChg chg="mod">
          <ac:chgData name="Luis Felipe Giraldo Trujillo" userId="9e5f2ca0-ce69-4b78-85ca-b1c2743d385d" providerId="ADAL" clId="{DDB82FC6-4F63-4B31-9339-5015CD1AACAE}" dt="2022-11-03T00:55:57.305" v="1469" actId="20577"/>
          <ac:spMkLst>
            <pc:docMk/>
            <pc:sldMk cId="1801792142" sldId="405"/>
            <ac:spMk id="3" creationId="{3CB9E2A1-F7A2-455E-89C6-B5966FDF5A52}"/>
          </ac:spMkLst>
        </pc:spChg>
        <pc:spChg chg="del">
          <ac:chgData name="Luis Felipe Giraldo Trujillo" userId="9e5f2ca0-ce69-4b78-85ca-b1c2743d385d" providerId="ADAL" clId="{DDB82FC6-4F63-4B31-9339-5015CD1AACAE}" dt="2022-11-02T21:22:00.165" v="391" actId="478"/>
          <ac:spMkLst>
            <pc:docMk/>
            <pc:sldMk cId="1801792142" sldId="405"/>
            <ac:spMk id="4" creationId="{186AA44F-75E4-29C2-D637-EF5091705D69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7" creationId="{B330CAE0-3DF2-4C0F-A690-213660AC7F78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8" creationId="{898A9CE4-FA26-4889-A230-C2612300CC5A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9" creationId="{EA6969A3-CA80-4F9E-80ED-D91D1320C359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10" creationId="{DAB83F8C-866E-485D-BC31-E109BB4AC988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11" creationId="{4A6642DC-8DED-4328-B74D-995F63E7FA6A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12" creationId="{33D14A87-6C28-409E-A122-E3B9B09F5ABD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13" creationId="{07B31519-B21B-4920-9558-5306F987E393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14" creationId="{1F953B1D-F7D1-4FA5-884C-02AA15204C55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15" creationId="{BBDF4EC9-0824-4DBA-9615-32506B9D5766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16" creationId="{44415664-8FA3-4CF0-9A00-2E5DE92F5B9E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17" creationId="{E32816ED-18DF-471F-B4E9-3EF877F4EB3F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20" creationId="{A11FE6AE-4DAD-49E1-A161-B4F547F0DA40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21" creationId="{8F8C7B1F-612D-45B5-8856-C6240DD8D69C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22" creationId="{522D21FF-B6F7-4C10-9188-3EBC5709F56C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23" creationId="{D98C53DC-01EE-44AC-8664-6A28ABD59560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24" creationId="{3FFBC825-E8ED-4F9A-969A-1B82215D5D97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25" creationId="{F21F3F81-5774-459C-8A69-7CB9CDC29347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26" creationId="{B80FBD19-6E43-4133-A86E-D9DC943EB12A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27" creationId="{A251F180-F65F-46DB-B3C7-5A13ACCBDCE8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28" creationId="{0DC2E5C0-8879-40C6-8075-B49587AB0929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29" creationId="{88ECE976-3B4C-41F0-9009-BB372E5A3B29}"/>
          </ac:spMkLst>
        </pc:spChg>
        <pc:spChg chg="mod">
          <ac:chgData name="Luis Felipe Giraldo Trujillo" userId="9e5f2ca0-ce69-4b78-85ca-b1c2743d385d" providerId="ADAL" clId="{DDB82FC6-4F63-4B31-9339-5015CD1AACAE}" dt="2022-11-03T00:58:36.318" v="1586" actId="1076"/>
          <ac:spMkLst>
            <pc:docMk/>
            <pc:sldMk cId="1801792142" sldId="405"/>
            <ac:spMk id="30" creationId="{5F5CD4AA-8D12-4D4E-A607-64FD884C00D3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44" creationId="{C5D36FDC-36F0-8070-E4ED-9B1E24B2D6CD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46" creationId="{72BA0D04-33E8-7FED-EA11-39ECA104F6FB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47" creationId="{A23504B9-A038-E0E0-AE20-4D7257147CE3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48" creationId="{E4EE76FE-3353-21B2-DF17-C77CF9EE6909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49" creationId="{40E8232C-8913-CA47-8656-9C2B340863C3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50" creationId="{C1121430-FBF5-C14E-DA74-F953A6D9A774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51" creationId="{73572271-5C16-116A-D2B7-5BE59F7CA99C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52" creationId="{D5F3C444-26AE-7CC4-20BF-B4036FD105A6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53" creationId="{6D857C0F-9174-6CF2-D2A0-624FE012B034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54" creationId="{537152C4-2DC3-7D35-61EE-FF2085E67127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55" creationId="{9E99F882-ACCC-CC57-88BF-D2D0507D01C5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56" creationId="{421524F0-379A-A64D-18A7-A9994E6ECFB5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57" creationId="{AEBAB6C0-1A2F-651D-43FA-8DF05A155B59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58" creationId="{5615B23F-18B5-57DB-0060-320B3BAAC3CD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59" creationId="{E0BE66EA-DC74-7DA3-8F2C-BBD895ABCC5B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60" creationId="{2459D401-7AE9-08E5-53B9-CBE1BF5818C7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61" creationId="{8F5C563B-3CBC-BF0F-4F1D-A6B1B13DB0C0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62" creationId="{A7FB741B-ACAB-C7B7-96A1-D5E4C81D4E02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63" creationId="{C387A75D-966E-2F88-5044-E5F71D73E18F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64" creationId="{FBAD2362-0C60-1837-9274-9342BAC2E219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65" creationId="{F0438C5B-AE10-CAE9-2551-43619311C3D1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66" creationId="{FF1DE1A0-ABEF-D210-AF3B-22CB8F7A3FF8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68" creationId="{5B08ABA1-3849-5573-5D9A-DFC4BE1A5DBD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69" creationId="{8D10D7E6-901A-0872-214E-8A6351E2DB1C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70" creationId="{80975A2D-35E2-7EDB-3927-8E110C6C9489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71" creationId="{1DAA1FBA-0670-998C-9DD5-26DD832CDBDC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72" creationId="{10D40040-AB6D-C4B0-C3B3-7D8558A5D188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73" creationId="{2EDCF195-A7C9-4231-1AA4-83F8FFFF6CE0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74" creationId="{E31B3DED-731B-7AF9-5604-8954D52924DA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75" creationId="{8341D862-9DA4-E41F-79F0-A06C535CB13D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76" creationId="{AD8DDCE6-D6C2-6665-4BE7-E9566A048814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77" creationId="{F0116485-684C-AD50-A107-3BBA8076ED35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78" creationId="{BFF76557-AD47-2BE1-0ABC-2739653DFB4D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79" creationId="{6B28A4D8-AF16-1FA8-63B9-7368093E4961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80" creationId="{7A586FF0-0A48-62C1-CFC2-671A8988BA2A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81" creationId="{F8B61A12-E9B3-8D34-D3D7-4E871FB42DAD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82" creationId="{F08BB46A-63C8-6827-7FD2-BCEB40C39745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83" creationId="{86C7EDEE-EA0E-F8E9-E405-3D08A800BB30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84" creationId="{D9765E56-22F5-17E6-AD4A-EDF27D3082D3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85" creationId="{9CC5F878-D4A4-33CA-D010-02E26B540CD9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86" creationId="{18423591-9A88-4C7D-0046-D2651F5727BA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87" creationId="{C3C9CEC7-EB9F-7E74-F284-0F1BCDFA7213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88" creationId="{89B7722C-2B0B-18F7-C2C0-DFC64ECD64BD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89" creationId="{C66780CA-FFF7-5F03-3A21-43F07120557D}"/>
          </ac:spMkLst>
        </pc:spChg>
        <pc:spChg chg="add mod ord">
          <ac:chgData name="Luis Felipe Giraldo Trujillo" userId="9e5f2ca0-ce69-4b78-85ca-b1c2743d385d" providerId="ADAL" clId="{DDB82FC6-4F63-4B31-9339-5015CD1AACAE}" dt="2022-11-03T01:00:01.676" v="1656" actId="1076"/>
          <ac:spMkLst>
            <pc:docMk/>
            <pc:sldMk cId="1801792142" sldId="405"/>
            <ac:spMk id="94" creationId="{B5B8B934-A3EB-01E7-5747-03B584C0D60F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95" creationId="{F08B545E-C0FC-E391-9513-A2ECED6C27F3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96" creationId="{0E29D212-C015-ED09-576A-E86989F14F62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97" creationId="{4E4A5CB7-601A-6509-0D94-3E7C41609EC8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98" creationId="{9B1263B5-A5BB-371B-EAD5-17036013A257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99" creationId="{D1F9F75D-F23F-85ED-1607-0BFA88434D5A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00" creationId="{2AD6D832-D2C6-F75D-F2D6-F0A829410643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01" creationId="{45C6191C-B918-ABBC-E941-86B6483D12EA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02" creationId="{505E3E82-D4A2-D165-00F0-215D9F9A764B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03" creationId="{218EA4C0-5ED0-79AF-F637-887C9851CBCD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04" creationId="{9E07AB03-94E8-6EE9-64D4-F5321B3D06D8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05" creationId="{1F98CB6A-66CE-FC6B-C171-6094E7AEA38E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06" creationId="{C42C271C-0B00-624A-B0CB-33400A059A62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07" creationId="{EF4007C1-54F5-7600-B241-7C26E16191C5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08" creationId="{B429EE7C-0A20-B964-823F-1B88CDAA33FF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09" creationId="{356D8BB4-E233-A6B4-7C14-48E93920E74E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10" creationId="{8921DBB7-57C2-627D-7D6D-2A01E5CC2865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11" creationId="{D650AD7F-75D0-8CB7-FB78-F4E2BB91DF08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12" creationId="{EB4B7CEE-857B-74B9-A550-E8C681A8649B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13" creationId="{132CF14C-A433-08F3-959B-4004FC0ABCB3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14" creationId="{8259994E-7F73-A955-5671-8511F6915F3A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15" creationId="{457F005D-4C65-8341-4966-D521038DC8F7}"/>
          </ac:spMkLst>
        </pc:spChg>
        <pc:spChg chg="add del mod">
          <ac:chgData name="Luis Felipe Giraldo Trujillo" userId="9e5f2ca0-ce69-4b78-85ca-b1c2743d385d" providerId="ADAL" clId="{DDB82FC6-4F63-4B31-9339-5015CD1AACAE}" dt="2022-11-03T00:59:52.130" v="1650"/>
          <ac:spMkLst>
            <pc:docMk/>
            <pc:sldMk cId="1801792142" sldId="405"/>
            <ac:spMk id="116" creationId="{A83673D1-FFE8-140E-0E21-F0244C5A312E}"/>
          </ac:spMkLst>
        </pc:spChg>
        <pc:spChg chg="add mod">
          <ac:chgData name="Luis Felipe Giraldo Trujillo" userId="9e5f2ca0-ce69-4b78-85ca-b1c2743d385d" providerId="ADAL" clId="{DDB82FC6-4F63-4B31-9339-5015CD1AACAE}" dt="2022-11-03T01:00:24.439" v="1668" actId="1076"/>
          <ac:spMkLst>
            <pc:docMk/>
            <pc:sldMk cId="1801792142" sldId="405"/>
            <ac:spMk id="118" creationId="{B012B841-44ED-8B8C-7261-7E9A0D68B6AB}"/>
          </ac:spMkLst>
        </pc:spChg>
        <pc:spChg chg="add mod">
          <ac:chgData name="Luis Felipe Giraldo Trujillo" userId="9e5f2ca0-ce69-4b78-85ca-b1c2743d385d" providerId="ADAL" clId="{DDB82FC6-4F63-4B31-9339-5015CD1AACAE}" dt="2022-11-03T01:00:20.039" v="1667" actId="1076"/>
          <ac:spMkLst>
            <pc:docMk/>
            <pc:sldMk cId="1801792142" sldId="405"/>
            <ac:spMk id="119" creationId="{F1946ACA-AF24-2974-8E69-9FF6B4F41E17}"/>
          </ac:spMkLst>
        </pc:spChg>
        <pc:cxnChg chg="add mod">
          <ac:chgData name="Luis Felipe Giraldo Trujillo" userId="9e5f2ca0-ce69-4b78-85ca-b1c2743d385d" providerId="ADAL" clId="{DDB82FC6-4F63-4B31-9339-5015CD1AACAE}" dt="2022-11-03T00:58:45.820" v="1590" actId="14100"/>
          <ac:cxnSpMkLst>
            <pc:docMk/>
            <pc:sldMk cId="1801792142" sldId="405"/>
            <ac:cxnSpMk id="5" creationId="{4F1B2AF5-2A52-3B3C-5762-4A59D559677D}"/>
          </ac:cxnSpMkLst>
        </pc:cxnChg>
        <pc:cxnChg chg="add del mod">
          <ac:chgData name="Luis Felipe Giraldo Trujillo" userId="9e5f2ca0-ce69-4b78-85ca-b1c2743d385d" providerId="ADAL" clId="{DDB82FC6-4F63-4B31-9339-5015CD1AACAE}" dt="2022-11-03T00:57:44.025" v="1554" actId="478"/>
          <ac:cxnSpMkLst>
            <pc:docMk/>
            <pc:sldMk cId="1801792142" sldId="405"/>
            <ac:cxnSpMk id="6" creationId="{28F76C8B-E457-0D24-B728-E569652FD299}"/>
          </ac:cxnSpMkLst>
        </pc:cxnChg>
        <pc:cxnChg chg="add del mod">
          <ac:chgData name="Luis Felipe Giraldo Trujillo" userId="9e5f2ca0-ce69-4b78-85ca-b1c2743d385d" providerId="ADAL" clId="{DDB82FC6-4F63-4B31-9339-5015CD1AACAE}" dt="2022-11-03T00:57:02.501" v="1544" actId="478"/>
          <ac:cxnSpMkLst>
            <pc:docMk/>
            <pc:sldMk cId="1801792142" sldId="405"/>
            <ac:cxnSpMk id="18" creationId="{840E1EDD-A26D-1957-EE84-7FA4FD6141A5}"/>
          </ac:cxnSpMkLst>
        </pc:cxnChg>
        <pc:cxnChg chg="del mod">
          <ac:chgData name="Luis Felipe Giraldo Trujillo" userId="9e5f2ca0-ce69-4b78-85ca-b1c2743d385d" providerId="ADAL" clId="{DDB82FC6-4F63-4B31-9339-5015CD1AACAE}" dt="2022-11-03T00:57:42.614" v="1553" actId="478"/>
          <ac:cxnSpMkLst>
            <pc:docMk/>
            <pc:sldMk cId="1801792142" sldId="405"/>
            <ac:cxnSpMk id="45" creationId="{B2D9E4AB-E7DA-479D-873C-E09B6E72B0E3}"/>
          </ac:cxnSpMkLst>
        </pc:cxnChg>
        <pc:cxnChg chg="add mod">
          <ac:chgData name="Luis Felipe Giraldo Trujillo" userId="9e5f2ca0-ce69-4b78-85ca-b1c2743d385d" providerId="ADAL" clId="{DDB82FC6-4F63-4B31-9339-5015CD1AACAE}" dt="2022-11-03T01:00:24.439" v="1668" actId="1076"/>
          <ac:cxnSpMkLst>
            <pc:docMk/>
            <pc:sldMk cId="1801792142" sldId="405"/>
            <ac:cxnSpMk id="67" creationId="{EDA4BF40-8527-93CC-D75E-7A8EE00288F1}"/>
          </ac:cxnSpMkLst>
        </pc:cxnChg>
        <pc:cxnChg chg="add mod">
          <ac:chgData name="Luis Felipe Giraldo Trujillo" userId="9e5f2ca0-ce69-4b78-85ca-b1c2743d385d" providerId="ADAL" clId="{DDB82FC6-4F63-4B31-9339-5015CD1AACAE}" dt="2022-11-03T01:00:20.039" v="1667" actId="1076"/>
          <ac:cxnSpMkLst>
            <pc:docMk/>
            <pc:sldMk cId="1801792142" sldId="405"/>
            <ac:cxnSpMk id="90" creationId="{0C991E6D-4ACF-AB94-BB54-C5A3792741EE}"/>
          </ac:cxnSpMkLst>
        </pc:cxnChg>
        <pc:cxnChg chg="add del mod">
          <ac:chgData name="Luis Felipe Giraldo Trujillo" userId="9e5f2ca0-ce69-4b78-85ca-b1c2743d385d" providerId="ADAL" clId="{DDB82FC6-4F63-4B31-9339-5015CD1AACAE}" dt="2022-11-03T00:59:52.130" v="1650"/>
          <ac:cxnSpMkLst>
            <pc:docMk/>
            <pc:sldMk cId="1801792142" sldId="405"/>
            <ac:cxnSpMk id="117" creationId="{1196AEB0-9871-3D3A-F78D-F486AE768DDE}"/>
          </ac:cxnSpMkLst>
        </pc:cxnChg>
      </pc:sldChg>
      <pc:sldChg chg="addSp delSp modSp add mod">
        <pc:chgData name="Luis Felipe Giraldo Trujillo" userId="9e5f2ca0-ce69-4b78-85ca-b1c2743d385d" providerId="ADAL" clId="{DDB82FC6-4F63-4B31-9339-5015CD1AACAE}" dt="2022-11-03T00:40:47.563" v="1129" actId="1076"/>
        <pc:sldMkLst>
          <pc:docMk/>
          <pc:sldMk cId="730931211" sldId="406"/>
        </pc:sldMkLst>
        <pc:spChg chg="add del mod">
          <ac:chgData name="Luis Felipe Giraldo Trujillo" userId="9e5f2ca0-ce69-4b78-85ca-b1c2743d385d" providerId="ADAL" clId="{DDB82FC6-4F63-4B31-9339-5015CD1AACAE}" dt="2022-11-02T21:47:48.680" v="559" actId="478"/>
          <ac:spMkLst>
            <pc:docMk/>
            <pc:sldMk cId="730931211" sldId="406"/>
            <ac:spMk id="2" creationId="{6DDA51FE-7404-EDFC-C262-12BCDBCC716B}"/>
          </ac:spMkLst>
        </pc:spChg>
        <pc:spChg chg="mod">
          <ac:chgData name="Luis Felipe Giraldo Trujillo" userId="9e5f2ca0-ce69-4b78-85ca-b1c2743d385d" providerId="ADAL" clId="{DDB82FC6-4F63-4B31-9339-5015CD1AACAE}" dt="2022-11-02T21:45:00.377" v="553" actId="20577"/>
          <ac:spMkLst>
            <pc:docMk/>
            <pc:sldMk cId="730931211" sldId="406"/>
            <ac:spMk id="3" creationId="{3CB9E2A1-F7A2-455E-89C6-B5966FDF5A52}"/>
          </ac:spMkLst>
        </pc:spChg>
        <pc:spChg chg="add mod">
          <ac:chgData name="Luis Felipe Giraldo Trujillo" userId="9e5f2ca0-ce69-4b78-85ca-b1c2743d385d" providerId="ADAL" clId="{DDB82FC6-4F63-4B31-9339-5015CD1AACAE}" dt="2022-11-02T21:59:32.915" v="823" actId="113"/>
          <ac:spMkLst>
            <pc:docMk/>
            <pc:sldMk cId="730931211" sldId="406"/>
            <ac:spMk id="4" creationId="{CE9ECD4B-25D7-94CB-87DD-6048FACF2359}"/>
          </ac:spMkLst>
        </pc:spChg>
        <pc:spChg chg="add mod">
          <ac:chgData name="Luis Felipe Giraldo Trujillo" userId="9e5f2ca0-ce69-4b78-85ca-b1c2743d385d" providerId="ADAL" clId="{DDB82FC6-4F63-4B31-9339-5015CD1AACAE}" dt="2022-11-02T21:59:26.605" v="821" actId="113"/>
          <ac:spMkLst>
            <pc:docMk/>
            <pc:sldMk cId="730931211" sldId="406"/>
            <ac:spMk id="5" creationId="{0DDFEF73-B322-6DEC-1D81-7F5BCF902717}"/>
          </ac:spMkLst>
        </pc:spChg>
        <pc:spChg chg="add mod">
          <ac:chgData name="Luis Felipe Giraldo Trujillo" userId="9e5f2ca0-ce69-4b78-85ca-b1c2743d385d" providerId="ADAL" clId="{DDB82FC6-4F63-4B31-9339-5015CD1AACAE}" dt="2022-11-02T21:52:57.251" v="757" actId="1076"/>
          <ac:spMkLst>
            <pc:docMk/>
            <pc:sldMk cId="730931211" sldId="406"/>
            <ac:spMk id="6" creationId="{60F0A862-B1A3-725B-1024-8CC0BD532B87}"/>
          </ac:spMkLst>
        </pc:spChg>
        <pc:spChg chg="mod">
          <ac:chgData name="Luis Felipe Giraldo Trujillo" userId="9e5f2ca0-ce69-4b78-85ca-b1c2743d385d" providerId="ADAL" clId="{DDB82FC6-4F63-4B31-9339-5015CD1AACAE}" dt="2022-11-03T00:40:47.563" v="1129" actId="1076"/>
          <ac:spMkLst>
            <pc:docMk/>
            <pc:sldMk cId="730931211" sldId="406"/>
            <ac:spMk id="48" creationId="{8485615C-4F9A-4791-ABB3-2F8AD22D1EED}"/>
          </ac:spMkLst>
        </pc:spChg>
      </pc:sldChg>
      <pc:sldChg chg="addSp delSp modSp add mod">
        <pc:chgData name="Luis Felipe Giraldo Trujillo" userId="9e5f2ca0-ce69-4b78-85ca-b1c2743d385d" providerId="ADAL" clId="{DDB82FC6-4F63-4B31-9339-5015CD1AACAE}" dt="2022-11-03T01:35:49.202" v="2355"/>
        <pc:sldMkLst>
          <pc:docMk/>
          <pc:sldMk cId="73034679" sldId="407"/>
        </pc:sldMkLst>
        <pc:spChg chg="mod">
          <ac:chgData name="Luis Felipe Giraldo Trujillo" userId="9e5f2ca0-ce69-4b78-85ca-b1c2743d385d" providerId="ADAL" clId="{DDB82FC6-4F63-4B31-9339-5015CD1AACAE}" dt="2022-11-03T01:35:49.202" v="2355"/>
          <ac:spMkLst>
            <pc:docMk/>
            <pc:sldMk cId="73034679" sldId="407"/>
            <ac:spMk id="3" creationId="{3CB9E2A1-F7A2-455E-89C6-B5966FDF5A52}"/>
          </ac:spMkLst>
        </pc:spChg>
        <pc:spChg chg="add del mod">
          <ac:chgData name="Luis Felipe Giraldo Trujillo" userId="9e5f2ca0-ce69-4b78-85ca-b1c2743d385d" providerId="ADAL" clId="{DDB82FC6-4F63-4B31-9339-5015CD1AACAE}" dt="2022-11-03T01:05:12.254" v="1830" actId="478"/>
          <ac:spMkLst>
            <pc:docMk/>
            <pc:sldMk cId="73034679" sldId="407"/>
            <ac:spMk id="4" creationId="{9EC8F726-C9A6-3DC0-5E72-EBADFBD3CE67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7" creationId="{B330CAE0-3DF2-4C0F-A690-213660AC7F78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8" creationId="{898A9CE4-FA26-4889-A230-C2612300CC5A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9" creationId="{EA6969A3-CA80-4F9E-80ED-D91D1320C359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10" creationId="{DAB83F8C-866E-485D-BC31-E109BB4AC988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11" creationId="{4A6642DC-8DED-4328-B74D-995F63E7FA6A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12" creationId="{33D14A87-6C28-409E-A122-E3B9B09F5ABD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13" creationId="{07B31519-B21B-4920-9558-5306F987E393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14" creationId="{1F953B1D-F7D1-4FA5-884C-02AA15204C55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15" creationId="{BBDF4EC9-0824-4DBA-9615-32506B9D5766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16" creationId="{44415664-8FA3-4CF0-9A00-2E5DE92F5B9E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17" creationId="{E32816ED-18DF-471F-B4E9-3EF877F4EB3F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20" creationId="{A11FE6AE-4DAD-49E1-A161-B4F547F0DA40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21" creationId="{8F8C7B1F-612D-45B5-8856-C6240DD8D69C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22" creationId="{522D21FF-B6F7-4C10-9188-3EBC5709F56C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23" creationId="{D98C53DC-01EE-44AC-8664-6A28ABD59560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24" creationId="{3FFBC825-E8ED-4F9A-969A-1B82215D5D97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25" creationId="{F21F3F81-5774-459C-8A69-7CB9CDC29347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26" creationId="{B80FBD19-6E43-4133-A86E-D9DC943EB12A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27" creationId="{A251F180-F65F-46DB-B3C7-5A13ACCBDCE8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28" creationId="{0DC2E5C0-8879-40C6-8075-B49587AB0929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29" creationId="{88ECE976-3B4C-41F0-9009-BB372E5A3B29}"/>
          </ac:spMkLst>
        </pc:spChg>
        <pc:spChg chg="del">
          <ac:chgData name="Luis Felipe Giraldo Trujillo" userId="9e5f2ca0-ce69-4b78-85ca-b1c2743d385d" providerId="ADAL" clId="{DDB82FC6-4F63-4B31-9339-5015CD1AACAE}" dt="2022-11-02T22:01:10.167" v="837" actId="478"/>
          <ac:spMkLst>
            <pc:docMk/>
            <pc:sldMk cId="73034679" sldId="407"/>
            <ac:spMk id="30" creationId="{5F5CD4AA-8D12-4D4E-A607-64FD884C00D3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31" creationId="{2C819CDA-5B56-7273-BDF6-222B46D4E081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32" creationId="{1FA6705C-8D4F-7FA5-F5F7-6B7459B32A4F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33" creationId="{43F9D8CF-47AC-1910-B2EA-ADAA15DDF7CB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34" creationId="{2F23618E-D005-DE56-7E3A-F095A0621140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35" creationId="{7BE453B1-F9E1-CF9D-A6E3-7776033CED65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36" creationId="{8CEFA7A8-E821-35FE-A18C-F77D35E3A14E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37" creationId="{5B9E9FE1-F7A3-BDBE-F931-BD870AD5832B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38" creationId="{478500DA-FA48-C46A-9514-98A9375773EA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39" creationId="{D25C557B-82B4-19B6-A6BC-8FAABD811B35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40" creationId="{5A3216B2-A65A-8636-E729-46167A94AF59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41" creationId="{C56C181C-4BF2-4C5D-2063-7F8CE4E49239}"/>
          </ac:spMkLst>
        </pc:spChg>
        <pc:spChg chg="add mod">
          <ac:chgData name="Luis Felipe Giraldo Trujillo" userId="9e5f2ca0-ce69-4b78-85ca-b1c2743d385d" providerId="ADAL" clId="{DDB82FC6-4F63-4B31-9339-5015CD1AACAE}" dt="2022-11-03T01:02:14.489" v="1679"/>
          <ac:spMkLst>
            <pc:docMk/>
            <pc:sldMk cId="73034679" sldId="407"/>
            <ac:spMk id="42" creationId="{96D50EC7-87B8-F316-2718-3898A4B54E5D}"/>
          </ac:spMkLst>
        </pc:spChg>
        <pc:spChg chg="add del mod">
          <ac:chgData name="Luis Felipe Giraldo Trujillo" userId="9e5f2ca0-ce69-4b78-85ca-b1c2743d385d" providerId="ADAL" clId="{DDB82FC6-4F63-4B31-9339-5015CD1AACAE}" dt="2022-11-03T01:02:21.477" v="1682" actId="478"/>
          <ac:spMkLst>
            <pc:docMk/>
            <pc:sldMk cId="73034679" sldId="407"/>
            <ac:spMk id="46" creationId="{BC18A2AF-69A0-8CC6-74F6-C0A18E7361CD}"/>
          </ac:spMkLst>
        </pc:spChg>
        <pc:spChg chg="add del mod">
          <ac:chgData name="Luis Felipe Giraldo Trujillo" userId="9e5f2ca0-ce69-4b78-85ca-b1c2743d385d" providerId="ADAL" clId="{DDB82FC6-4F63-4B31-9339-5015CD1AACAE}" dt="2022-11-03T01:02:19.224" v="1681" actId="478"/>
          <ac:spMkLst>
            <pc:docMk/>
            <pc:sldMk cId="73034679" sldId="407"/>
            <ac:spMk id="48" creationId="{E48B39C4-4481-B71E-DC68-78570B79CC43}"/>
          </ac:spMkLst>
        </pc:spChg>
        <pc:spChg chg="add mod">
          <ac:chgData name="Luis Felipe Giraldo Trujillo" userId="9e5f2ca0-ce69-4b78-85ca-b1c2743d385d" providerId="ADAL" clId="{DDB82FC6-4F63-4B31-9339-5015CD1AACAE}" dt="2022-11-03T01:04:39.374" v="1792" actId="20577"/>
          <ac:spMkLst>
            <pc:docMk/>
            <pc:sldMk cId="73034679" sldId="407"/>
            <ac:spMk id="49" creationId="{8D7B836A-E667-8D91-C057-4C4A3D980758}"/>
          </ac:spMkLst>
        </pc:spChg>
        <pc:cxnChg chg="add mod">
          <ac:chgData name="Luis Felipe Giraldo Trujillo" userId="9e5f2ca0-ce69-4b78-85ca-b1c2743d385d" providerId="ADAL" clId="{DDB82FC6-4F63-4B31-9339-5015CD1AACAE}" dt="2022-11-03T01:02:14.489" v="1679"/>
          <ac:cxnSpMkLst>
            <pc:docMk/>
            <pc:sldMk cId="73034679" sldId="407"/>
            <ac:cxnSpMk id="5" creationId="{01BD992A-B461-4938-9836-2018799C0A59}"/>
          </ac:cxnSpMkLst>
        </pc:cxnChg>
        <pc:cxnChg chg="add mod">
          <ac:chgData name="Luis Felipe Giraldo Trujillo" userId="9e5f2ca0-ce69-4b78-85ca-b1c2743d385d" providerId="ADAL" clId="{DDB82FC6-4F63-4B31-9339-5015CD1AACAE}" dt="2022-11-03T01:02:14.489" v="1679"/>
          <ac:cxnSpMkLst>
            <pc:docMk/>
            <pc:sldMk cId="73034679" sldId="407"/>
            <ac:cxnSpMk id="6" creationId="{0C8FF80F-4129-ADCC-68AF-C7BA01EA7F47}"/>
          </ac:cxnSpMkLst>
        </pc:cxnChg>
        <pc:cxnChg chg="add mod">
          <ac:chgData name="Luis Felipe Giraldo Trujillo" userId="9e5f2ca0-ce69-4b78-85ca-b1c2743d385d" providerId="ADAL" clId="{DDB82FC6-4F63-4B31-9339-5015CD1AACAE}" dt="2022-11-03T01:02:14.489" v="1679"/>
          <ac:cxnSpMkLst>
            <pc:docMk/>
            <pc:sldMk cId="73034679" sldId="407"/>
            <ac:cxnSpMk id="18" creationId="{E26A71FC-295B-BD01-A6E3-8CB57C7ECE60}"/>
          </ac:cxnSpMkLst>
        </pc:cxnChg>
        <pc:cxnChg chg="add mod">
          <ac:chgData name="Luis Felipe Giraldo Trujillo" userId="9e5f2ca0-ce69-4b78-85ca-b1c2743d385d" providerId="ADAL" clId="{DDB82FC6-4F63-4B31-9339-5015CD1AACAE}" dt="2022-11-03T01:02:14.489" v="1679"/>
          <ac:cxnSpMkLst>
            <pc:docMk/>
            <pc:sldMk cId="73034679" sldId="407"/>
            <ac:cxnSpMk id="19" creationId="{4C37792D-4C16-7545-CA1A-C6E1454B3E40}"/>
          </ac:cxnSpMkLst>
        </pc:cxnChg>
        <pc:cxnChg chg="add mod">
          <ac:chgData name="Luis Felipe Giraldo Trujillo" userId="9e5f2ca0-ce69-4b78-85ca-b1c2743d385d" providerId="ADAL" clId="{DDB82FC6-4F63-4B31-9339-5015CD1AACAE}" dt="2022-11-03T01:02:14.489" v="1679"/>
          <ac:cxnSpMkLst>
            <pc:docMk/>
            <pc:sldMk cId="73034679" sldId="407"/>
            <ac:cxnSpMk id="43" creationId="{BEF95B5A-4552-13FF-E41E-F5A07A816F79}"/>
          </ac:cxnSpMkLst>
        </pc:cxnChg>
        <pc:cxnChg chg="add del mod">
          <ac:chgData name="Luis Felipe Giraldo Trujillo" userId="9e5f2ca0-ce69-4b78-85ca-b1c2743d385d" providerId="ADAL" clId="{DDB82FC6-4F63-4B31-9339-5015CD1AACAE}" dt="2022-11-03T01:02:33.302" v="1686" actId="478"/>
          <ac:cxnSpMkLst>
            <pc:docMk/>
            <pc:sldMk cId="73034679" sldId="407"/>
            <ac:cxnSpMk id="44" creationId="{C8192872-26C3-31F6-86B9-0EDD2A231BF9}"/>
          </ac:cxnSpMkLst>
        </pc:cxnChg>
        <pc:cxnChg chg="del">
          <ac:chgData name="Luis Felipe Giraldo Trujillo" userId="9e5f2ca0-ce69-4b78-85ca-b1c2743d385d" providerId="ADAL" clId="{DDB82FC6-4F63-4B31-9339-5015CD1AACAE}" dt="2022-11-02T22:01:10.167" v="837" actId="478"/>
          <ac:cxnSpMkLst>
            <pc:docMk/>
            <pc:sldMk cId="73034679" sldId="407"/>
            <ac:cxnSpMk id="45" creationId="{B2D9E4AB-E7DA-479D-873C-E09B6E72B0E3}"/>
          </ac:cxnSpMkLst>
        </pc:cxnChg>
        <pc:cxnChg chg="add del mod">
          <ac:chgData name="Luis Felipe Giraldo Trujillo" userId="9e5f2ca0-ce69-4b78-85ca-b1c2743d385d" providerId="ADAL" clId="{DDB82FC6-4F63-4B31-9339-5015CD1AACAE}" dt="2022-11-03T01:02:32.645" v="1685" actId="478"/>
          <ac:cxnSpMkLst>
            <pc:docMk/>
            <pc:sldMk cId="73034679" sldId="407"/>
            <ac:cxnSpMk id="47" creationId="{DA483161-7A5D-34B7-BBC7-4E263857D400}"/>
          </ac:cxnSpMkLst>
        </pc:cxnChg>
      </pc:sldChg>
      <pc:sldChg chg="delSp add mod ord">
        <pc:chgData name="Luis Felipe Giraldo Trujillo" userId="9e5f2ca0-ce69-4b78-85ca-b1c2743d385d" providerId="ADAL" clId="{DDB82FC6-4F63-4B31-9339-5015CD1AACAE}" dt="2022-11-02T23:56:53.278" v="1072"/>
        <pc:sldMkLst>
          <pc:docMk/>
          <pc:sldMk cId="1464744119" sldId="408"/>
        </pc:sldMkLst>
        <pc:spChg chg="del">
          <ac:chgData name="Luis Felipe Giraldo Trujillo" userId="9e5f2ca0-ce69-4b78-85ca-b1c2743d385d" providerId="ADAL" clId="{DDB82FC6-4F63-4B31-9339-5015CD1AACAE}" dt="2022-11-02T23:56:46.252" v="1070" actId="478"/>
          <ac:spMkLst>
            <pc:docMk/>
            <pc:sldMk cId="1464744119" sldId="408"/>
            <ac:spMk id="149" creationId="{3B277AEA-CE0B-F583-CA87-38A80A92A350}"/>
          </ac:spMkLst>
        </pc:spChg>
      </pc:sldChg>
      <pc:sldChg chg="addSp delSp modSp add mod">
        <pc:chgData name="Luis Felipe Giraldo Trujillo" userId="9e5f2ca0-ce69-4b78-85ca-b1c2743d385d" providerId="ADAL" clId="{DDB82FC6-4F63-4B31-9339-5015CD1AACAE}" dt="2022-11-03T00:43:58.993" v="1440" actId="20577"/>
        <pc:sldMkLst>
          <pc:docMk/>
          <pc:sldMk cId="2486780244" sldId="409"/>
        </pc:sldMkLst>
        <pc:spChg chg="add mod">
          <ac:chgData name="Luis Felipe Giraldo Trujillo" userId="9e5f2ca0-ce69-4b78-85ca-b1c2743d385d" providerId="ADAL" clId="{DDB82FC6-4F63-4B31-9339-5015CD1AACAE}" dt="2022-11-03T00:43:58.993" v="1440" actId="20577"/>
          <ac:spMkLst>
            <pc:docMk/>
            <pc:sldMk cId="2486780244" sldId="409"/>
            <ac:spMk id="2" creationId="{AA870C75-4EA6-FD11-F22E-255E044DC34F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10" creationId="{BE5E06D1-4A0D-5D94-EDBF-5E78F6B6EF76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11" creationId="{01706AF2-A5DF-BA04-BD4B-20CAB05D623F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12" creationId="{9A4A9B5B-6D2E-57E0-18D8-697DA925409A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13" creationId="{1A27F7DB-8504-F073-50B4-9154A1FE99A5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14" creationId="{834999A8-01AF-79E3-CC31-9569939AD23E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15" creationId="{88A22F8B-5A61-773A-032C-15DD28035447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16" creationId="{E2F2E394-BA5A-7913-32DF-B584B88583EA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17" creationId="{82EBCD25-1139-264D-2FA6-41A6BED9163A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18" creationId="{67ED4CD9-2843-71B2-7D69-632FF384EE62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19" creationId="{8950CFF9-9C41-FA91-DE84-296577DD4CEC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20" creationId="{09D5BF3B-8C7E-23E0-51F4-804CEF97F658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21" creationId="{408739E1-DB9B-0495-5AA5-D0E334A4A5A7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22" creationId="{1F65C1F3-5BF1-3709-9EE7-2044AD49EA95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23" creationId="{73E23FBE-15AE-877E-81B2-5CD3D77E4886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24" creationId="{030F955E-57E6-6786-AEDB-763592C92863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25" creationId="{38E24509-4723-FB32-E695-33AA9B191851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26" creationId="{219050D0-5741-963F-21A0-43B2C804C409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27" creationId="{80845728-F9CF-F1A8-C06C-99A1A6E1A6CF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28" creationId="{8A41AEB8-219D-84CB-BD38-27F542CADAA9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29" creationId="{538258FB-3F70-2ED6-6323-36E01A3E4C42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30" creationId="{DF791F4E-AABA-2DDE-AA10-1AE8984E311B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31" creationId="{F818A44C-0813-6BD5-DBAB-4CA3E62AAFFC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32" creationId="{0BB2A80C-A2D1-EEBE-E1E3-1B1723061DE3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33" creationId="{3C9CC307-3B14-626E-1861-359E5C5DEEA4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34" creationId="{6124B5AB-AFCF-E372-82BE-FEB7666CC6A6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35" creationId="{9E56054E-3FE5-8D84-A14D-025D76D9E9FE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36" creationId="{EDD41426-44E8-6714-A0CF-E22A99922B38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37" creationId="{43EE1EB1-139C-B0CD-808D-2CC9CC1175C5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38" creationId="{50273FBC-E818-1059-E8F7-AA3938757B41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39" creationId="{7EA4E0FF-BF18-DEBD-EDCE-8587A53B309A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40" creationId="{E11D26AB-848C-C6B5-20A1-35EC6AE46472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41" creationId="{2CDF02D2-06B7-3AD5-0609-8DEAAC009754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42" creationId="{3C940985-BD41-D570-285F-D7DBFBA40932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43" creationId="{C4A52A74-4547-49ED-8B8E-BF83429E14ED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44" creationId="{39BF6B55-54E9-51E7-08BA-9F2A171E3A21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45" creationId="{7D35A9FB-9EE4-5A8F-1AA3-0ECFDFEA0070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46" creationId="{10797A07-4591-45AF-B15F-0EDF8DB450F0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47" creationId="{A6EDFE25-7119-5F7D-5AE5-14A343150A4C}"/>
          </ac:spMkLst>
        </pc:spChg>
        <pc:spChg chg="del">
          <ac:chgData name="Luis Felipe Giraldo Trujillo" userId="9e5f2ca0-ce69-4b78-85ca-b1c2743d385d" providerId="ADAL" clId="{DDB82FC6-4F63-4B31-9339-5015CD1AACAE}" dt="2022-11-03T00:41:10.358" v="1131" actId="478"/>
          <ac:spMkLst>
            <pc:docMk/>
            <pc:sldMk cId="2486780244" sldId="409"/>
            <ac:spMk id="148" creationId="{7BF214D5-DD33-2A3B-ADEC-EB2C0D7215C4}"/>
          </ac:spMkLst>
        </pc:spChg>
        <pc:cxnChg chg="del">
          <ac:chgData name="Luis Felipe Giraldo Trujillo" userId="9e5f2ca0-ce69-4b78-85ca-b1c2743d385d" providerId="ADAL" clId="{DDB82FC6-4F63-4B31-9339-5015CD1AACAE}" dt="2022-11-03T00:41:10.358" v="1131" actId="478"/>
          <ac:cxnSpMkLst>
            <pc:docMk/>
            <pc:sldMk cId="2486780244" sldId="409"/>
            <ac:cxnSpMk id="108" creationId="{EB1B4541-E6EC-696C-92DB-C8F145778FC1}"/>
          </ac:cxnSpMkLst>
        </pc:cxnChg>
        <pc:cxnChg chg="del">
          <ac:chgData name="Luis Felipe Giraldo Trujillo" userId="9e5f2ca0-ce69-4b78-85ca-b1c2743d385d" providerId="ADAL" clId="{DDB82FC6-4F63-4B31-9339-5015CD1AACAE}" dt="2022-11-03T00:41:10.358" v="1131" actId="478"/>
          <ac:cxnSpMkLst>
            <pc:docMk/>
            <pc:sldMk cId="2486780244" sldId="409"/>
            <ac:cxnSpMk id="109" creationId="{BE034C9B-BBC8-0A83-F87F-DDE6E6EEC806}"/>
          </ac:cxnSpMkLst>
        </pc:cxnChg>
      </pc:sldChg>
      <pc:sldChg chg="modSp add mod">
        <pc:chgData name="Luis Felipe Giraldo Trujillo" userId="9e5f2ca0-ce69-4b78-85ca-b1c2743d385d" providerId="ADAL" clId="{DDB82FC6-4F63-4B31-9339-5015CD1AACAE}" dt="2022-11-03T01:35:51.780" v="2356"/>
        <pc:sldMkLst>
          <pc:docMk/>
          <pc:sldMk cId="735598178" sldId="410"/>
        </pc:sldMkLst>
        <pc:spChg chg="mod">
          <ac:chgData name="Luis Felipe Giraldo Trujillo" userId="9e5f2ca0-ce69-4b78-85ca-b1c2743d385d" providerId="ADAL" clId="{DDB82FC6-4F63-4B31-9339-5015CD1AACAE}" dt="2022-11-03T01:35:51.780" v="2356"/>
          <ac:spMkLst>
            <pc:docMk/>
            <pc:sldMk cId="735598178" sldId="410"/>
            <ac:spMk id="3" creationId="{3CB9E2A1-F7A2-455E-89C6-B5966FDF5A52}"/>
          </ac:spMkLst>
        </pc:spChg>
        <pc:spChg chg="mod">
          <ac:chgData name="Luis Felipe Giraldo Trujillo" userId="9e5f2ca0-ce69-4b78-85ca-b1c2743d385d" providerId="ADAL" clId="{DDB82FC6-4F63-4B31-9339-5015CD1AACAE}" dt="2022-11-03T01:35:11.564" v="2354" actId="5793"/>
          <ac:spMkLst>
            <pc:docMk/>
            <pc:sldMk cId="735598178" sldId="410"/>
            <ac:spMk id="4" creationId="{9EC8F726-C9A6-3DC0-5E72-EBADFBD3CE67}"/>
          </ac:spMkLst>
        </pc:spChg>
        <pc:spChg chg="mod">
          <ac:chgData name="Luis Felipe Giraldo Trujillo" userId="9e5f2ca0-ce69-4b78-85ca-b1c2743d385d" providerId="ADAL" clId="{DDB82FC6-4F63-4B31-9339-5015CD1AACAE}" dt="2022-11-03T01:05:29.093" v="1836" actId="14100"/>
          <ac:spMkLst>
            <pc:docMk/>
            <pc:sldMk cId="735598178" sldId="410"/>
            <ac:spMk id="49" creationId="{8D7B836A-E667-8D91-C057-4C4A3D980758}"/>
          </ac:spMkLst>
        </pc:spChg>
      </pc:sldChg>
      <pc:sldChg chg="modSp add mod">
        <pc:chgData name="Luis Felipe Giraldo Trujillo" userId="9e5f2ca0-ce69-4b78-85ca-b1c2743d385d" providerId="ADAL" clId="{DDB82FC6-4F63-4B31-9339-5015CD1AACAE}" dt="2022-11-03T01:35:54.133" v="2357"/>
        <pc:sldMkLst>
          <pc:docMk/>
          <pc:sldMk cId="2380837330" sldId="411"/>
        </pc:sldMkLst>
        <pc:spChg chg="mod">
          <ac:chgData name="Luis Felipe Giraldo Trujillo" userId="9e5f2ca0-ce69-4b78-85ca-b1c2743d385d" providerId="ADAL" clId="{DDB82FC6-4F63-4B31-9339-5015CD1AACAE}" dt="2022-11-03T01:35:54.133" v="2357"/>
          <ac:spMkLst>
            <pc:docMk/>
            <pc:sldMk cId="2380837330" sldId="411"/>
            <ac:spMk id="3" creationId="{3CB9E2A1-F7A2-455E-89C6-B5966FDF5A52}"/>
          </ac:spMkLst>
        </pc:spChg>
        <pc:spChg chg="mod">
          <ac:chgData name="Luis Felipe Giraldo Trujillo" userId="9e5f2ca0-ce69-4b78-85ca-b1c2743d385d" providerId="ADAL" clId="{DDB82FC6-4F63-4B31-9339-5015CD1AACAE}" dt="2022-11-03T01:35:05.021" v="2352" actId="20577"/>
          <ac:spMkLst>
            <pc:docMk/>
            <pc:sldMk cId="2380837330" sldId="411"/>
            <ac:spMk id="4" creationId="{9EC8F726-C9A6-3DC0-5E72-EBADFBD3CE67}"/>
          </ac:spMkLst>
        </pc:spChg>
      </pc:sldChg>
      <pc:sldChg chg="modSp add mod">
        <pc:chgData name="Luis Felipe Giraldo Trujillo" userId="9e5f2ca0-ce69-4b78-85ca-b1c2743d385d" providerId="ADAL" clId="{DDB82FC6-4F63-4B31-9339-5015CD1AACAE}" dt="2022-11-03T01:42:05.739" v="2395"/>
        <pc:sldMkLst>
          <pc:docMk/>
          <pc:sldMk cId="3150566290" sldId="412"/>
        </pc:sldMkLst>
        <pc:spChg chg="mod">
          <ac:chgData name="Luis Felipe Giraldo Trujillo" userId="9e5f2ca0-ce69-4b78-85ca-b1c2743d385d" providerId="ADAL" clId="{DDB82FC6-4F63-4B31-9339-5015CD1AACAE}" dt="2022-11-03T01:42:05.739" v="2395"/>
          <ac:spMkLst>
            <pc:docMk/>
            <pc:sldMk cId="3150566290" sldId="412"/>
            <ac:spMk id="3" creationId="{3CB9E2A1-F7A2-455E-89C6-B5966FDF5A52}"/>
          </ac:spMkLst>
        </pc:spChg>
        <pc:spChg chg="mod">
          <ac:chgData name="Luis Felipe Giraldo Trujillo" userId="9e5f2ca0-ce69-4b78-85ca-b1c2743d385d" providerId="ADAL" clId="{DDB82FC6-4F63-4B31-9339-5015CD1AACAE}" dt="2022-11-03T01:34:57.833" v="2349" actId="5793"/>
          <ac:spMkLst>
            <pc:docMk/>
            <pc:sldMk cId="3150566290" sldId="412"/>
            <ac:spMk id="4" creationId="{9EC8F726-C9A6-3DC0-5E72-EBADFBD3CE67}"/>
          </ac:spMkLst>
        </pc:spChg>
      </pc:sldChg>
      <pc:sldChg chg="modSp add mod">
        <pc:chgData name="Luis Felipe Giraldo Trujillo" userId="9e5f2ca0-ce69-4b78-85ca-b1c2743d385d" providerId="ADAL" clId="{DDB82FC6-4F63-4B31-9339-5015CD1AACAE}" dt="2022-11-03T01:50:26.384" v="2412"/>
        <pc:sldMkLst>
          <pc:docMk/>
          <pc:sldMk cId="2887400605" sldId="413"/>
        </pc:sldMkLst>
        <pc:spChg chg="mod">
          <ac:chgData name="Luis Felipe Giraldo Trujillo" userId="9e5f2ca0-ce69-4b78-85ca-b1c2743d385d" providerId="ADAL" clId="{DDB82FC6-4F63-4B31-9339-5015CD1AACAE}" dt="2022-11-03T01:50:26.384" v="2412"/>
          <ac:spMkLst>
            <pc:docMk/>
            <pc:sldMk cId="2887400605" sldId="413"/>
            <ac:spMk id="25" creationId="{6E19FF7B-FBF3-4E08-B3AC-88663EB77A67}"/>
          </ac:spMkLst>
        </pc:spChg>
      </pc:sldChg>
      <pc:sldChg chg="add">
        <pc:chgData name="Luis Felipe Giraldo Trujillo" userId="9e5f2ca0-ce69-4b78-85ca-b1c2743d385d" providerId="ADAL" clId="{DDB82FC6-4F63-4B31-9339-5015CD1AACAE}" dt="2022-11-03T03:15:57.146" v="2442"/>
        <pc:sldMkLst>
          <pc:docMk/>
          <pc:sldMk cId="3619258256" sldId="414"/>
        </pc:sldMkLst>
      </pc:sldChg>
      <pc:sldChg chg="modSp add mod">
        <pc:chgData name="Luis Felipe Giraldo Trujillo" userId="9e5f2ca0-ce69-4b78-85ca-b1c2743d385d" providerId="ADAL" clId="{DDB82FC6-4F63-4B31-9339-5015CD1AACAE}" dt="2022-11-03T03:22:31.379" v="2488" actId="14100"/>
        <pc:sldMkLst>
          <pc:docMk/>
          <pc:sldMk cId="3007843375" sldId="415"/>
        </pc:sldMkLst>
        <pc:spChg chg="mod">
          <ac:chgData name="Luis Felipe Giraldo Trujillo" userId="9e5f2ca0-ce69-4b78-85ca-b1c2743d385d" providerId="ADAL" clId="{DDB82FC6-4F63-4B31-9339-5015CD1AACAE}" dt="2022-11-03T03:22:31.379" v="2488" actId="14100"/>
          <ac:spMkLst>
            <pc:docMk/>
            <pc:sldMk cId="3007843375" sldId="415"/>
            <ac:spMk id="3" creationId="{00000000-0000-0000-0000-000000000000}"/>
          </ac:spMkLst>
        </pc:spChg>
      </pc:sldChg>
      <pc:sldMasterChg chg="delSldLayout modSldLayout">
        <pc:chgData name="Luis Felipe Giraldo Trujillo" userId="9e5f2ca0-ce69-4b78-85ca-b1c2743d385d" providerId="ADAL" clId="{DDB82FC6-4F63-4B31-9339-5015CD1AACAE}" dt="2022-11-03T01:38:49.436" v="2382" actId="47"/>
        <pc:sldMasterMkLst>
          <pc:docMk/>
          <pc:sldMasterMk cId="3577785088" sldId="2147483676"/>
        </pc:sldMasterMkLst>
        <pc:sldLayoutChg chg="setBg">
          <pc:chgData name="Luis Felipe Giraldo Trujillo" userId="9e5f2ca0-ce69-4b78-85ca-b1c2743d385d" providerId="ADAL" clId="{DDB82FC6-4F63-4B31-9339-5015CD1AACAE}" dt="2022-11-02T21:08:44.892" v="287"/>
          <pc:sldLayoutMkLst>
            <pc:docMk/>
            <pc:sldMasterMk cId="3577785088" sldId="2147483676"/>
            <pc:sldLayoutMk cId="1548273103" sldId="2147483677"/>
          </pc:sldLayoutMkLst>
        </pc:sldLayoutChg>
        <pc:sldLayoutChg chg="del">
          <pc:chgData name="Luis Felipe Giraldo Trujillo" userId="9e5f2ca0-ce69-4b78-85ca-b1c2743d385d" providerId="ADAL" clId="{DDB82FC6-4F63-4B31-9339-5015CD1AACAE}" dt="2022-11-03T01:38:49.436" v="2382" actId="47"/>
          <pc:sldLayoutMkLst>
            <pc:docMk/>
            <pc:sldMasterMk cId="3577785088" sldId="2147483676"/>
            <pc:sldLayoutMk cId="4114580362" sldId="2147483699"/>
          </pc:sldLayoutMkLst>
        </pc:sldLayoutChg>
      </pc:sldMasterChg>
    </pc:docChg>
  </pc:docChgLst>
  <pc:docChgLst>
    <pc:chgData name="Luis Felipe Giraldo Trujillo" userId="9e5f2ca0-ce69-4b78-85ca-b1c2743d385d" providerId="ADAL" clId="{32857691-BCC7-4D41-ADE0-146CE6DBC735}"/>
    <pc:docChg chg="undo redo custSel addSld delSld modSld">
      <pc:chgData name="Luis Felipe Giraldo Trujillo" userId="9e5f2ca0-ce69-4b78-85ca-b1c2743d385d" providerId="ADAL" clId="{32857691-BCC7-4D41-ADE0-146CE6DBC735}" dt="2024-05-17T03:40:35.747" v="44" actId="20577"/>
      <pc:docMkLst>
        <pc:docMk/>
      </pc:docMkLst>
      <pc:sldChg chg="del">
        <pc:chgData name="Luis Felipe Giraldo Trujillo" userId="9e5f2ca0-ce69-4b78-85ca-b1c2743d385d" providerId="ADAL" clId="{32857691-BCC7-4D41-ADE0-146CE6DBC735}" dt="2024-05-17T02:52:25.581" v="1" actId="47"/>
        <pc:sldMkLst>
          <pc:docMk/>
          <pc:sldMk cId="582923786" sldId="281"/>
        </pc:sldMkLst>
      </pc:sldChg>
      <pc:sldChg chg="del">
        <pc:chgData name="Luis Felipe Giraldo Trujillo" userId="9e5f2ca0-ce69-4b78-85ca-b1c2743d385d" providerId="ADAL" clId="{32857691-BCC7-4D41-ADE0-146CE6DBC735}" dt="2024-05-17T02:52:21.341" v="0" actId="2696"/>
        <pc:sldMkLst>
          <pc:docMk/>
          <pc:sldMk cId="4187853186" sldId="282"/>
        </pc:sldMkLst>
      </pc:sldChg>
      <pc:sldChg chg="add del">
        <pc:chgData name="Luis Felipe Giraldo Trujillo" userId="9e5f2ca0-ce69-4b78-85ca-b1c2743d385d" providerId="ADAL" clId="{32857691-BCC7-4D41-ADE0-146CE6DBC735}" dt="2024-05-17T03:38:43.427" v="42" actId="47"/>
        <pc:sldMkLst>
          <pc:docMk/>
          <pc:sldMk cId="4120003536" sldId="300"/>
        </pc:sldMkLst>
      </pc:sldChg>
      <pc:sldChg chg="delSp mod">
        <pc:chgData name="Luis Felipe Giraldo Trujillo" userId="9e5f2ca0-ce69-4b78-85ca-b1c2743d385d" providerId="ADAL" clId="{32857691-BCC7-4D41-ADE0-146CE6DBC735}" dt="2024-05-17T03:37:38.939" v="39" actId="478"/>
        <pc:sldMkLst>
          <pc:docMk/>
          <pc:sldMk cId="1153333255" sldId="302"/>
        </pc:sldMkLst>
        <pc:spChg chg="del">
          <ac:chgData name="Luis Felipe Giraldo Trujillo" userId="9e5f2ca0-ce69-4b78-85ca-b1c2743d385d" providerId="ADAL" clId="{32857691-BCC7-4D41-ADE0-146CE6DBC735}" dt="2024-05-17T03:37:38.939" v="39" actId="478"/>
          <ac:spMkLst>
            <pc:docMk/>
            <pc:sldMk cId="1153333255" sldId="302"/>
            <ac:spMk id="10" creationId="{B73E1611-2387-4302-82BE-961802BE9DEA}"/>
          </ac:spMkLst>
        </pc:spChg>
        <pc:spChg chg="del">
          <ac:chgData name="Luis Felipe Giraldo Trujillo" userId="9e5f2ca0-ce69-4b78-85ca-b1c2743d385d" providerId="ADAL" clId="{32857691-BCC7-4D41-ADE0-146CE6DBC735}" dt="2024-05-17T03:37:38.939" v="39" actId="478"/>
          <ac:spMkLst>
            <pc:docMk/>
            <pc:sldMk cId="1153333255" sldId="302"/>
            <ac:spMk id="11" creationId="{00000000-0000-0000-0000-000000000000}"/>
          </ac:spMkLst>
        </pc:spChg>
      </pc:sldChg>
      <pc:sldChg chg="modSp mod">
        <pc:chgData name="Luis Felipe Giraldo Trujillo" userId="9e5f2ca0-ce69-4b78-85ca-b1c2743d385d" providerId="ADAL" clId="{32857691-BCC7-4D41-ADE0-146CE6DBC735}" dt="2024-05-17T03:40:35.747" v="44" actId="20577"/>
        <pc:sldMkLst>
          <pc:docMk/>
          <pc:sldMk cId="3768106686" sldId="387"/>
        </pc:sldMkLst>
        <pc:spChg chg="mod">
          <ac:chgData name="Luis Felipe Giraldo Trujillo" userId="9e5f2ca0-ce69-4b78-85ca-b1c2743d385d" providerId="ADAL" clId="{32857691-BCC7-4D41-ADE0-146CE6DBC735}" dt="2024-05-17T03:40:35.747" v="44" actId="20577"/>
          <ac:spMkLst>
            <pc:docMk/>
            <pc:sldMk cId="3768106686" sldId="387"/>
            <ac:spMk id="39" creationId="{00000000-0000-0000-0000-000000000000}"/>
          </ac:spMkLst>
        </pc:spChg>
      </pc:sldChg>
      <pc:sldChg chg="add">
        <pc:chgData name="Luis Felipe Giraldo Trujillo" userId="9e5f2ca0-ce69-4b78-85ca-b1c2743d385d" providerId="ADAL" clId="{32857691-BCC7-4D41-ADE0-146CE6DBC735}" dt="2024-05-17T03:36:12.912" v="29"/>
        <pc:sldMkLst>
          <pc:docMk/>
          <pc:sldMk cId="1524044329" sldId="392"/>
        </pc:sldMkLst>
      </pc:sldChg>
      <pc:sldChg chg="del">
        <pc:chgData name="Luis Felipe Giraldo Trujillo" userId="9e5f2ca0-ce69-4b78-85ca-b1c2743d385d" providerId="ADAL" clId="{32857691-BCC7-4D41-ADE0-146CE6DBC735}" dt="2024-05-17T03:36:07.195" v="27" actId="2696"/>
        <pc:sldMkLst>
          <pc:docMk/>
          <pc:sldMk cId="4283663523" sldId="392"/>
        </pc:sldMkLst>
      </pc:sldChg>
      <pc:sldChg chg="del">
        <pc:chgData name="Luis Felipe Giraldo Trujillo" userId="9e5f2ca0-ce69-4b78-85ca-b1c2743d385d" providerId="ADAL" clId="{32857691-BCC7-4D41-ADE0-146CE6DBC735}" dt="2024-05-17T02:54:11.609" v="18" actId="47"/>
        <pc:sldMkLst>
          <pc:docMk/>
          <pc:sldMk cId="2744562144" sldId="405"/>
        </pc:sldMkLst>
      </pc:sldChg>
      <pc:sldChg chg="del">
        <pc:chgData name="Luis Felipe Giraldo Trujillo" userId="9e5f2ca0-ce69-4b78-85ca-b1c2743d385d" providerId="ADAL" clId="{32857691-BCC7-4D41-ADE0-146CE6DBC735}" dt="2024-05-17T03:36:07.195" v="27" actId="2696"/>
        <pc:sldMkLst>
          <pc:docMk/>
          <pc:sldMk cId="19218193" sldId="426"/>
        </pc:sldMkLst>
      </pc:sldChg>
      <pc:sldChg chg="add">
        <pc:chgData name="Luis Felipe Giraldo Trujillo" userId="9e5f2ca0-ce69-4b78-85ca-b1c2743d385d" providerId="ADAL" clId="{32857691-BCC7-4D41-ADE0-146CE6DBC735}" dt="2024-05-17T03:36:12.912" v="29"/>
        <pc:sldMkLst>
          <pc:docMk/>
          <pc:sldMk cId="973508101" sldId="426"/>
        </pc:sldMkLst>
      </pc:sldChg>
      <pc:sldChg chg="delSp mod">
        <pc:chgData name="Luis Felipe Giraldo Trujillo" userId="9e5f2ca0-ce69-4b78-85ca-b1c2743d385d" providerId="ADAL" clId="{32857691-BCC7-4D41-ADE0-146CE6DBC735}" dt="2024-05-17T02:53:24.731" v="13" actId="478"/>
        <pc:sldMkLst>
          <pc:docMk/>
          <pc:sldMk cId="3251313096" sldId="427"/>
        </pc:sldMkLst>
        <pc:picChg chg="del">
          <ac:chgData name="Luis Felipe Giraldo Trujillo" userId="9e5f2ca0-ce69-4b78-85ca-b1c2743d385d" providerId="ADAL" clId="{32857691-BCC7-4D41-ADE0-146CE6DBC735}" dt="2024-05-17T02:53:24.731" v="13" actId="478"/>
          <ac:picMkLst>
            <pc:docMk/>
            <pc:sldMk cId="3251313096" sldId="427"/>
            <ac:picMk id="4" creationId="{9FCC08EE-395F-7FCC-D34E-1D19BDA74FDD}"/>
          </ac:picMkLst>
        </pc:picChg>
      </pc:sldChg>
      <pc:sldChg chg="delSp mod">
        <pc:chgData name="Luis Felipe Giraldo Trujillo" userId="9e5f2ca0-ce69-4b78-85ca-b1c2743d385d" providerId="ADAL" clId="{32857691-BCC7-4D41-ADE0-146CE6DBC735}" dt="2024-05-17T02:53:22.355" v="12" actId="478"/>
        <pc:sldMkLst>
          <pc:docMk/>
          <pc:sldMk cId="3457022000" sldId="446"/>
        </pc:sldMkLst>
        <pc:picChg chg="del">
          <ac:chgData name="Luis Felipe Giraldo Trujillo" userId="9e5f2ca0-ce69-4b78-85ca-b1c2743d385d" providerId="ADAL" clId="{32857691-BCC7-4D41-ADE0-146CE6DBC735}" dt="2024-05-17T02:53:22.355" v="12" actId="478"/>
          <ac:picMkLst>
            <pc:docMk/>
            <pc:sldMk cId="3457022000" sldId="446"/>
            <ac:picMk id="4" creationId="{9FCC08EE-395F-7FCC-D34E-1D19BDA74FDD}"/>
          </ac:picMkLst>
        </pc:picChg>
      </pc:sldChg>
      <pc:sldChg chg="delSp mod">
        <pc:chgData name="Luis Felipe Giraldo Trujillo" userId="9e5f2ca0-ce69-4b78-85ca-b1c2743d385d" providerId="ADAL" clId="{32857691-BCC7-4D41-ADE0-146CE6DBC735}" dt="2024-05-17T02:53:26.842" v="14" actId="478"/>
        <pc:sldMkLst>
          <pc:docMk/>
          <pc:sldMk cId="3105933145" sldId="447"/>
        </pc:sldMkLst>
        <pc:picChg chg="del">
          <ac:chgData name="Luis Felipe Giraldo Trujillo" userId="9e5f2ca0-ce69-4b78-85ca-b1c2743d385d" providerId="ADAL" clId="{32857691-BCC7-4D41-ADE0-146CE6DBC735}" dt="2024-05-17T02:53:26.842" v="14" actId="478"/>
          <ac:picMkLst>
            <pc:docMk/>
            <pc:sldMk cId="3105933145" sldId="447"/>
            <ac:picMk id="4" creationId="{9FCC08EE-395F-7FCC-D34E-1D19BDA74FDD}"/>
          </ac:picMkLst>
        </pc:picChg>
      </pc:sldChg>
      <pc:sldChg chg="del">
        <pc:chgData name="Luis Felipe Giraldo Trujillo" userId="9e5f2ca0-ce69-4b78-85ca-b1c2743d385d" providerId="ADAL" clId="{32857691-BCC7-4D41-ADE0-146CE6DBC735}" dt="2024-05-17T02:52:21.341" v="0" actId="2696"/>
        <pc:sldMkLst>
          <pc:docMk/>
          <pc:sldMk cId="3983818466" sldId="451"/>
        </pc:sldMkLst>
      </pc:sldChg>
      <pc:sldChg chg="del">
        <pc:chgData name="Luis Felipe Giraldo Trujillo" userId="9e5f2ca0-ce69-4b78-85ca-b1c2743d385d" providerId="ADAL" clId="{32857691-BCC7-4D41-ADE0-146CE6DBC735}" dt="2024-05-17T02:52:21.341" v="0" actId="2696"/>
        <pc:sldMkLst>
          <pc:docMk/>
          <pc:sldMk cId="2406491199" sldId="452"/>
        </pc:sldMkLst>
      </pc:sldChg>
      <pc:sldChg chg="del">
        <pc:chgData name="Luis Felipe Giraldo Trujillo" userId="9e5f2ca0-ce69-4b78-85ca-b1c2743d385d" providerId="ADAL" clId="{32857691-BCC7-4D41-ADE0-146CE6DBC735}" dt="2024-05-17T02:52:21.341" v="0" actId="2696"/>
        <pc:sldMkLst>
          <pc:docMk/>
          <pc:sldMk cId="1551661869" sldId="454"/>
        </pc:sldMkLst>
      </pc:sldChg>
      <pc:sldChg chg="add del">
        <pc:chgData name="Luis Felipe Giraldo Trujillo" userId="9e5f2ca0-ce69-4b78-85ca-b1c2743d385d" providerId="ADAL" clId="{32857691-BCC7-4D41-ADE0-146CE6DBC735}" dt="2024-05-17T02:53:07.690" v="11" actId="47"/>
        <pc:sldMkLst>
          <pc:docMk/>
          <pc:sldMk cId="3912602928" sldId="455"/>
        </pc:sldMkLst>
      </pc:sldChg>
      <pc:sldChg chg="modSp add del mod">
        <pc:chgData name="Luis Felipe Giraldo Trujillo" userId="9e5f2ca0-ce69-4b78-85ca-b1c2743d385d" providerId="ADAL" clId="{32857691-BCC7-4D41-ADE0-146CE6DBC735}" dt="2024-05-17T02:53:42.494" v="16" actId="47"/>
        <pc:sldMkLst>
          <pc:docMk/>
          <pc:sldMk cId="3922259869" sldId="457"/>
        </pc:sldMkLst>
        <pc:spChg chg="mod">
          <ac:chgData name="Luis Felipe Giraldo Trujillo" userId="9e5f2ca0-ce69-4b78-85ca-b1c2743d385d" providerId="ADAL" clId="{32857691-BCC7-4D41-ADE0-146CE6DBC735}" dt="2024-05-17T02:53:36.579" v="15" actId="6549"/>
          <ac:spMkLst>
            <pc:docMk/>
            <pc:sldMk cId="3922259869" sldId="457"/>
            <ac:spMk id="3" creationId="{00000000-0000-0000-0000-000000000000}"/>
          </ac:spMkLst>
        </pc:spChg>
      </pc:sldChg>
      <pc:sldChg chg="add del">
        <pc:chgData name="Luis Felipe Giraldo Trujillo" userId="9e5f2ca0-ce69-4b78-85ca-b1c2743d385d" providerId="ADAL" clId="{32857691-BCC7-4D41-ADE0-146CE6DBC735}" dt="2024-05-17T02:53:42.494" v="16" actId="47"/>
        <pc:sldMkLst>
          <pc:docMk/>
          <pc:sldMk cId="3878306161" sldId="458"/>
        </pc:sldMkLst>
      </pc:sldChg>
      <pc:sldChg chg="add del">
        <pc:chgData name="Luis Felipe Giraldo Trujillo" userId="9e5f2ca0-ce69-4b78-85ca-b1c2743d385d" providerId="ADAL" clId="{32857691-BCC7-4D41-ADE0-146CE6DBC735}" dt="2024-05-17T02:52:59.788" v="10" actId="47"/>
        <pc:sldMkLst>
          <pc:docMk/>
          <pc:sldMk cId="1629670200" sldId="459"/>
        </pc:sldMkLst>
      </pc:sldChg>
      <pc:sldChg chg="addSp delSp modSp del mod">
        <pc:chgData name="Luis Felipe Giraldo Trujillo" userId="9e5f2ca0-ce69-4b78-85ca-b1c2743d385d" providerId="ADAL" clId="{32857691-BCC7-4D41-ADE0-146CE6DBC735}" dt="2024-05-17T02:52:59.788" v="10" actId="47"/>
        <pc:sldMkLst>
          <pc:docMk/>
          <pc:sldMk cId="1270463051" sldId="460"/>
        </pc:sldMkLst>
        <pc:spChg chg="add del mod">
          <ac:chgData name="Luis Felipe Giraldo Trujillo" userId="9e5f2ca0-ce69-4b78-85ca-b1c2743d385d" providerId="ADAL" clId="{32857691-BCC7-4D41-ADE0-146CE6DBC735}" dt="2024-05-17T02:52:55.023" v="8" actId="20577"/>
          <ac:spMkLst>
            <pc:docMk/>
            <pc:sldMk cId="1270463051" sldId="460"/>
            <ac:spMk id="3" creationId="{00000000-0000-0000-0000-000000000000}"/>
          </ac:spMkLst>
        </pc:spChg>
        <pc:spChg chg="add del mod">
          <ac:chgData name="Luis Felipe Giraldo Trujillo" userId="9e5f2ca0-ce69-4b78-85ca-b1c2743d385d" providerId="ADAL" clId="{32857691-BCC7-4D41-ADE0-146CE6DBC735}" dt="2024-05-17T02:52:54.122" v="6" actId="478"/>
          <ac:spMkLst>
            <pc:docMk/>
            <pc:sldMk cId="1270463051" sldId="460"/>
            <ac:spMk id="4" creationId="{CDCE5F4E-7839-030E-A985-F62BE66902A9}"/>
          </ac:spMkLst>
        </pc:spChg>
      </pc:sldChg>
      <pc:sldChg chg="addSp delSp modSp mod">
        <pc:chgData name="Luis Felipe Giraldo Trujillo" userId="9e5f2ca0-ce69-4b78-85ca-b1c2743d385d" providerId="ADAL" clId="{32857691-BCC7-4D41-ADE0-146CE6DBC735}" dt="2024-05-17T03:37:29.742" v="38" actId="732"/>
        <pc:sldMkLst>
          <pc:docMk/>
          <pc:sldMk cId="3405677783" sldId="479"/>
        </pc:sldMkLst>
        <pc:picChg chg="add mod modCrop">
          <ac:chgData name="Luis Felipe Giraldo Trujillo" userId="9e5f2ca0-ce69-4b78-85ca-b1c2743d385d" providerId="ADAL" clId="{32857691-BCC7-4D41-ADE0-146CE6DBC735}" dt="2024-05-17T03:37:29.742" v="38" actId="732"/>
          <ac:picMkLst>
            <pc:docMk/>
            <pc:sldMk cId="3405677783" sldId="479"/>
            <ac:picMk id="4" creationId="{FE8A9920-133D-6633-B663-BE80EAAE8175}"/>
          </ac:picMkLst>
        </pc:picChg>
        <pc:picChg chg="del">
          <ac:chgData name="Luis Felipe Giraldo Trujillo" userId="9e5f2ca0-ce69-4b78-85ca-b1c2743d385d" providerId="ADAL" clId="{32857691-BCC7-4D41-ADE0-146CE6DBC735}" dt="2024-05-17T03:34:53.171" v="22" actId="478"/>
          <ac:picMkLst>
            <pc:docMk/>
            <pc:sldMk cId="3405677783" sldId="479"/>
            <ac:picMk id="6" creationId="{AB5A5000-F36C-59AD-26F2-611A4E9E4F76}"/>
          </ac:picMkLst>
        </pc:picChg>
      </pc:sldChg>
      <pc:sldChg chg="add">
        <pc:chgData name="Luis Felipe Giraldo Trujillo" userId="9e5f2ca0-ce69-4b78-85ca-b1c2743d385d" providerId="ADAL" clId="{32857691-BCC7-4D41-ADE0-146CE6DBC735}" dt="2024-05-17T03:36:21.698" v="31"/>
        <pc:sldMkLst>
          <pc:docMk/>
          <pc:sldMk cId="1680990709" sldId="491"/>
        </pc:sldMkLst>
      </pc:sldChg>
      <pc:sldChg chg="del">
        <pc:chgData name="Luis Felipe Giraldo Trujillo" userId="9e5f2ca0-ce69-4b78-85ca-b1c2743d385d" providerId="ADAL" clId="{32857691-BCC7-4D41-ADE0-146CE6DBC735}" dt="2024-05-17T03:36:17.863" v="30" actId="2696"/>
        <pc:sldMkLst>
          <pc:docMk/>
          <pc:sldMk cId="2338072740" sldId="491"/>
        </pc:sldMkLst>
      </pc:sldChg>
      <pc:sldChg chg="del">
        <pc:chgData name="Luis Felipe Giraldo Trujillo" userId="9e5f2ca0-ce69-4b78-85ca-b1c2743d385d" providerId="ADAL" clId="{32857691-BCC7-4D41-ADE0-146CE6DBC735}" dt="2024-05-17T02:52:21.341" v="0" actId="2696"/>
        <pc:sldMkLst>
          <pc:docMk/>
          <pc:sldMk cId="3697400175" sldId="497"/>
        </pc:sldMkLst>
      </pc:sldChg>
      <pc:sldChg chg="modSp del mod">
        <pc:chgData name="Luis Felipe Giraldo Trujillo" userId="9e5f2ca0-ce69-4b78-85ca-b1c2743d385d" providerId="ADAL" clId="{32857691-BCC7-4D41-ADE0-146CE6DBC735}" dt="2024-05-17T03:34:44.281" v="21" actId="47"/>
        <pc:sldMkLst>
          <pc:docMk/>
          <pc:sldMk cId="3925305672" sldId="498"/>
        </pc:sldMkLst>
        <pc:spChg chg="mod">
          <ac:chgData name="Luis Felipe Giraldo Trujillo" userId="9e5f2ca0-ce69-4b78-85ca-b1c2743d385d" providerId="ADAL" clId="{32857691-BCC7-4D41-ADE0-146CE6DBC735}" dt="2024-05-17T02:54:34.302" v="20" actId="27636"/>
          <ac:spMkLst>
            <pc:docMk/>
            <pc:sldMk cId="3925305672" sldId="498"/>
            <ac:spMk id="7" creationId="{00000000-0000-0000-0000-000000000000}"/>
          </ac:spMkLst>
        </pc:spChg>
      </pc:sldChg>
      <pc:sldChg chg="add">
        <pc:chgData name="Luis Felipe Giraldo Trujillo" userId="9e5f2ca0-ce69-4b78-85ca-b1c2743d385d" providerId="ADAL" clId="{32857691-BCC7-4D41-ADE0-146CE6DBC735}" dt="2024-05-17T02:53:50.100" v="17"/>
        <pc:sldMkLst>
          <pc:docMk/>
          <pc:sldMk cId="3589625351" sldId="499"/>
        </pc:sldMkLst>
      </pc:sldChg>
      <pc:sldChg chg="new">
        <pc:chgData name="Luis Felipe Giraldo Trujillo" userId="9e5f2ca0-ce69-4b78-85ca-b1c2743d385d" providerId="ADAL" clId="{32857691-BCC7-4D41-ADE0-146CE6DBC735}" dt="2024-05-17T03:36:11.683" v="28" actId="680"/>
        <pc:sldMkLst>
          <pc:docMk/>
          <pc:sldMk cId="2505570524" sldId="500"/>
        </pc:sldMkLst>
      </pc:sldChg>
    </pc:docChg>
  </pc:docChgLst>
  <pc:docChgLst>
    <pc:chgData name="Luis Felipe Giraldo Trujillo" userId="9e5f2ca0-ce69-4b78-85ca-b1c2743d385d" providerId="ADAL" clId="{8EDCD242-9B78-41A3-AA8C-824011812653}"/>
    <pc:docChg chg="undo custSel addSld delSld modSld sldOrd">
      <pc:chgData name="Luis Felipe Giraldo Trujillo" userId="9e5f2ca0-ce69-4b78-85ca-b1c2743d385d" providerId="ADAL" clId="{8EDCD242-9B78-41A3-AA8C-824011812653}" dt="2023-03-01T21:46:10.765" v="316" actId="13926"/>
      <pc:docMkLst>
        <pc:docMk/>
      </pc:docMkLst>
      <pc:sldChg chg="modSp">
        <pc:chgData name="Luis Felipe Giraldo Trujillo" userId="9e5f2ca0-ce69-4b78-85ca-b1c2743d385d" providerId="ADAL" clId="{8EDCD242-9B78-41A3-AA8C-824011812653}" dt="2023-03-01T21:46:10.765" v="316" actId="13926"/>
        <pc:sldMkLst>
          <pc:docMk/>
          <pc:sldMk cId="3230868975" sldId="258"/>
        </pc:sldMkLst>
        <pc:spChg chg="mod">
          <ac:chgData name="Luis Felipe Giraldo Trujillo" userId="9e5f2ca0-ce69-4b78-85ca-b1c2743d385d" providerId="ADAL" clId="{8EDCD242-9B78-41A3-AA8C-824011812653}" dt="2023-03-01T21:46:10.765" v="316" actId="13926"/>
          <ac:spMkLst>
            <pc:docMk/>
            <pc:sldMk cId="3230868975" sldId="258"/>
            <ac:spMk id="3" creationId="{00000000-0000-0000-0000-000000000000}"/>
          </ac:spMkLst>
        </pc:spChg>
      </pc:sldChg>
      <pc:sldChg chg="modSp">
        <pc:chgData name="Luis Felipe Giraldo Trujillo" userId="9e5f2ca0-ce69-4b78-85ca-b1c2743d385d" providerId="ADAL" clId="{8EDCD242-9B78-41A3-AA8C-824011812653}" dt="2023-03-01T21:12:24.358" v="291" actId="6549"/>
        <pc:sldMkLst>
          <pc:docMk/>
          <pc:sldMk cId="3332867853" sldId="259"/>
        </pc:sldMkLst>
        <pc:spChg chg="mod">
          <ac:chgData name="Luis Felipe Giraldo Trujillo" userId="9e5f2ca0-ce69-4b78-85ca-b1c2743d385d" providerId="ADAL" clId="{8EDCD242-9B78-41A3-AA8C-824011812653}" dt="2023-03-01T21:12:24.358" v="291" actId="6549"/>
          <ac:spMkLst>
            <pc:docMk/>
            <pc:sldMk cId="3332867853" sldId="259"/>
            <ac:spMk id="6" creationId="{F522AB48-93E0-4964-64C2-A6870754C377}"/>
          </ac:spMkLst>
        </pc:spChg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2727932003" sldId="265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41427772" sldId="266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2018800470" sldId="267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2050626424" sldId="268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256178933" sldId="269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209441485" sldId="271"/>
        </pc:sldMkLst>
      </pc:sldChg>
      <pc:sldChg chg="del">
        <pc:chgData name="Luis Felipe Giraldo Trujillo" userId="9e5f2ca0-ce69-4b78-85ca-b1c2743d385d" providerId="ADAL" clId="{8EDCD242-9B78-41A3-AA8C-824011812653}" dt="2023-03-01T21:13:04.622" v="294" actId="47"/>
        <pc:sldMkLst>
          <pc:docMk/>
          <pc:sldMk cId="1958686788" sldId="277"/>
        </pc:sldMkLst>
      </pc:sldChg>
      <pc:sldChg chg="del">
        <pc:chgData name="Luis Felipe Giraldo Trujillo" userId="9e5f2ca0-ce69-4b78-85ca-b1c2743d385d" providerId="ADAL" clId="{8EDCD242-9B78-41A3-AA8C-824011812653}" dt="2023-03-01T20:49:44.553" v="144" actId="47"/>
        <pc:sldMkLst>
          <pc:docMk/>
          <pc:sldMk cId="1012277953" sldId="285"/>
        </pc:sldMkLst>
      </pc:sldChg>
      <pc:sldChg chg="del">
        <pc:chgData name="Luis Felipe Giraldo Trujillo" userId="9e5f2ca0-ce69-4b78-85ca-b1c2743d385d" providerId="ADAL" clId="{8EDCD242-9B78-41A3-AA8C-824011812653}" dt="2023-03-01T21:15:22.757" v="296" actId="47"/>
        <pc:sldMkLst>
          <pc:docMk/>
          <pc:sldMk cId="4053900193" sldId="287"/>
        </pc:sldMkLst>
      </pc:sldChg>
      <pc:sldChg chg="del">
        <pc:chgData name="Luis Felipe Giraldo Trujillo" userId="9e5f2ca0-ce69-4b78-85ca-b1c2743d385d" providerId="ADAL" clId="{8EDCD242-9B78-41A3-AA8C-824011812653}" dt="2023-03-01T20:49:58.593" v="145" actId="47"/>
        <pc:sldMkLst>
          <pc:docMk/>
          <pc:sldMk cId="3181233829" sldId="289"/>
        </pc:sldMkLst>
      </pc:sldChg>
      <pc:sldChg chg="del">
        <pc:chgData name="Luis Felipe Giraldo Trujillo" userId="9e5f2ca0-ce69-4b78-85ca-b1c2743d385d" providerId="ADAL" clId="{8EDCD242-9B78-41A3-AA8C-824011812653}" dt="2023-03-01T20:50:03.463" v="146" actId="47"/>
        <pc:sldMkLst>
          <pc:docMk/>
          <pc:sldMk cId="2669407671" sldId="290"/>
        </pc:sldMkLst>
      </pc:sldChg>
      <pc:sldChg chg="modSp del mod">
        <pc:chgData name="Luis Felipe Giraldo Trujillo" userId="9e5f2ca0-ce69-4b78-85ca-b1c2743d385d" providerId="ADAL" clId="{8EDCD242-9B78-41A3-AA8C-824011812653}" dt="2023-03-01T21:16:18.582" v="306" actId="2696"/>
        <pc:sldMkLst>
          <pc:docMk/>
          <pc:sldMk cId="1186792175" sldId="292"/>
        </pc:sldMkLst>
        <pc:spChg chg="mod">
          <ac:chgData name="Luis Felipe Giraldo Trujillo" userId="9e5f2ca0-ce69-4b78-85ca-b1c2743d385d" providerId="ADAL" clId="{8EDCD242-9B78-41A3-AA8C-824011812653}" dt="2023-03-01T20:59:45.955" v="195" actId="14100"/>
          <ac:spMkLst>
            <pc:docMk/>
            <pc:sldMk cId="1186792175" sldId="292"/>
            <ac:spMk id="17" creationId="{EAE42542-172B-075B-9D3B-013DFDB0932B}"/>
          </ac:spMkLst>
        </pc:spChg>
        <pc:cxnChg chg="mod">
          <ac:chgData name="Luis Felipe Giraldo Trujillo" userId="9e5f2ca0-ce69-4b78-85ca-b1c2743d385d" providerId="ADAL" clId="{8EDCD242-9B78-41A3-AA8C-824011812653}" dt="2023-03-01T20:59:45.955" v="195" actId="14100"/>
          <ac:cxnSpMkLst>
            <pc:docMk/>
            <pc:sldMk cId="1186792175" sldId="292"/>
            <ac:cxnSpMk id="16" creationId="{4D888989-AC95-59E2-8D05-09514F260583}"/>
          </ac:cxnSpMkLst>
        </pc:cxnChg>
      </pc:sldChg>
      <pc:sldChg chg="add">
        <pc:chgData name="Luis Felipe Giraldo Trujillo" userId="9e5f2ca0-ce69-4b78-85ca-b1c2743d385d" providerId="ADAL" clId="{8EDCD242-9B78-41A3-AA8C-824011812653}" dt="2023-03-01T21:16:21.720" v="307"/>
        <pc:sldMkLst>
          <pc:docMk/>
          <pc:sldMk cId="3187567249" sldId="292"/>
        </pc:sldMkLst>
      </pc:sldChg>
      <pc:sldChg chg="del">
        <pc:chgData name="Luis Felipe Giraldo Trujillo" userId="9e5f2ca0-ce69-4b78-85ca-b1c2743d385d" providerId="ADAL" clId="{8EDCD242-9B78-41A3-AA8C-824011812653}" dt="2023-03-01T21:15:26.334" v="297" actId="2696"/>
        <pc:sldMkLst>
          <pc:docMk/>
          <pc:sldMk cId="2660416276" sldId="299"/>
        </pc:sldMkLst>
      </pc:sldChg>
      <pc:sldChg chg="add ord">
        <pc:chgData name="Luis Felipe Giraldo Trujillo" userId="9e5f2ca0-ce69-4b78-85ca-b1c2743d385d" providerId="ADAL" clId="{8EDCD242-9B78-41A3-AA8C-824011812653}" dt="2023-03-01T21:15:32.623" v="300"/>
        <pc:sldMkLst>
          <pc:docMk/>
          <pc:sldMk cId="3869166737" sldId="299"/>
        </pc:sldMkLst>
      </pc:sldChg>
      <pc:sldChg chg="del">
        <pc:chgData name="Luis Felipe Giraldo Trujillo" userId="9e5f2ca0-ce69-4b78-85ca-b1c2743d385d" providerId="ADAL" clId="{8EDCD242-9B78-41A3-AA8C-824011812653}" dt="2023-03-01T21:18:06.295" v="310" actId="47"/>
        <pc:sldMkLst>
          <pc:docMk/>
          <pc:sldMk cId="4120003536" sldId="300"/>
        </pc:sldMkLst>
      </pc:sldChg>
      <pc:sldChg chg="del">
        <pc:chgData name="Luis Felipe Giraldo Trujillo" userId="9e5f2ca0-ce69-4b78-85ca-b1c2743d385d" providerId="ADAL" clId="{8EDCD242-9B78-41A3-AA8C-824011812653}" dt="2023-03-01T21:18:06.295" v="310" actId="47"/>
        <pc:sldMkLst>
          <pc:docMk/>
          <pc:sldMk cId="2822682068" sldId="301"/>
        </pc:sldMkLst>
      </pc:sldChg>
      <pc:sldChg chg="del">
        <pc:chgData name="Luis Felipe Giraldo Trujillo" userId="9e5f2ca0-ce69-4b78-85ca-b1c2743d385d" providerId="ADAL" clId="{8EDCD242-9B78-41A3-AA8C-824011812653}" dt="2023-03-01T21:18:06.295" v="310" actId="47"/>
        <pc:sldMkLst>
          <pc:docMk/>
          <pc:sldMk cId="1153333255" sldId="302"/>
        </pc:sldMkLst>
      </pc:sldChg>
      <pc:sldChg chg="addSp delSp modSp mod">
        <pc:chgData name="Luis Felipe Giraldo Trujillo" userId="9e5f2ca0-ce69-4b78-85ca-b1c2743d385d" providerId="ADAL" clId="{8EDCD242-9B78-41A3-AA8C-824011812653}" dt="2023-03-01T20:44:49.561" v="28" actId="27636"/>
        <pc:sldMkLst>
          <pc:docMk/>
          <pc:sldMk cId="1310460170" sldId="307"/>
        </pc:sldMkLst>
        <pc:spChg chg="mod">
          <ac:chgData name="Luis Felipe Giraldo Trujillo" userId="9e5f2ca0-ce69-4b78-85ca-b1c2743d385d" providerId="ADAL" clId="{8EDCD242-9B78-41A3-AA8C-824011812653}" dt="2023-03-01T20:44:49.561" v="28" actId="27636"/>
          <ac:spMkLst>
            <pc:docMk/>
            <pc:sldMk cId="1310460170" sldId="307"/>
            <ac:spMk id="3" creationId="{21F99F8D-6AA7-4D48-93FA-CBE5688FA176}"/>
          </ac:spMkLst>
        </pc:spChg>
        <pc:picChg chg="add mod">
          <ac:chgData name="Luis Felipe Giraldo Trujillo" userId="9e5f2ca0-ce69-4b78-85ca-b1c2743d385d" providerId="ADAL" clId="{8EDCD242-9B78-41A3-AA8C-824011812653}" dt="2023-03-01T20:44:39.641" v="4" actId="1076"/>
          <ac:picMkLst>
            <pc:docMk/>
            <pc:sldMk cId="1310460170" sldId="307"/>
            <ac:picMk id="4" creationId="{3B12FF00-2871-610D-9709-196CAFD147CF}"/>
          </ac:picMkLst>
        </pc:picChg>
        <pc:picChg chg="del">
          <ac:chgData name="Luis Felipe Giraldo Trujillo" userId="9e5f2ca0-ce69-4b78-85ca-b1c2743d385d" providerId="ADAL" clId="{8EDCD242-9B78-41A3-AA8C-824011812653}" dt="2023-03-01T20:44:00.574" v="0" actId="478"/>
          <ac:picMkLst>
            <pc:docMk/>
            <pc:sldMk cId="1310460170" sldId="307"/>
            <ac:picMk id="6" creationId="{7BC76760-6D38-E521-A11F-8B15BE1C8D41}"/>
          </ac:picMkLst>
        </pc:picChg>
        <pc:picChg chg="del">
          <ac:chgData name="Luis Felipe Giraldo Trujillo" userId="9e5f2ca0-ce69-4b78-85ca-b1c2743d385d" providerId="ADAL" clId="{8EDCD242-9B78-41A3-AA8C-824011812653}" dt="2023-03-01T20:44:02.107" v="1" actId="478"/>
          <ac:picMkLst>
            <pc:docMk/>
            <pc:sldMk cId="1310460170" sldId="307"/>
            <ac:picMk id="1026" creationId="{580F9B65-8AD1-C317-E047-6D959149C4AC}"/>
          </ac:picMkLst>
        </pc:picChg>
      </pc:sldChg>
      <pc:sldChg chg="del">
        <pc:chgData name="Luis Felipe Giraldo Trujillo" userId="9e5f2ca0-ce69-4b78-85ca-b1c2743d385d" providerId="ADAL" clId="{8EDCD242-9B78-41A3-AA8C-824011812653}" dt="2023-03-01T20:48:10.963" v="33" actId="47"/>
        <pc:sldMkLst>
          <pc:docMk/>
          <pc:sldMk cId="3975908725" sldId="355"/>
        </pc:sldMkLst>
      </pc:sldChg>
      <pc:sldChg chg="del">
        <pc:chgData name="Luis Felipe Giraldo Trujillo" userId="9e5f2ca0-ce69-4b78-85ca-b1c2743d385d" providerId="ADAL" clId="{8EDCD242-9B78-41A3-AA8C-824011812653}" dt="2023-03-01T20:48:16.493" v="37" actId="47"/>
        <pc:sldMkLst>
          <pc:docMk/>
          <pc:sldMk cId="3443553034" sldId="359"/>
        </pc:sldMkLst>
      </pc:sldChg>
      <pc:sldChg chg="del">
        <pc:chgData name="Luis Felipe Giraldo Trujillo" userId="9e5f2ca0-ce69-4b78-85ca-b1c2743d385d" providerId="ADAL" clId="{8EDCD242-9B78-41A3-AA8C-824011812653}" dt="2023-03-01T20:48:17.587" v="38" actId="47"/>
        <pc:sldMkLst>
          <pc:docMk/>
          <pc:sldMk cId="4170792378" sldId="361"/>
        </pc:sldMkLst>
      </pc:sldChg>
      <pc:sldChg chg="del">
        <pc:chgData name="Luis Felipe Giraldo Trujillo" userId="9e5f2ca0-ce69-4b78-85ca-b1c2743d385d" providerId="ADAL" clId="{8EDCD242-9B78-41A3-AA8C-824011812653}" dt="2023-03-01T20:48:18.618" v="39" actId="47"/>
        <pc:sldMkLst>
          <pc:docMk/>
          <pc:sldMk cId="4265577619" sldId="363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892054790" sldId="382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1496866543" sldId="383"/>
        </pc:sldMkLst>
      </pc:sldChg>
      <pc:sldChg chg="del">
        <pc:chgData name="Luis Felipe Giraldo Trujillo" userId="9e5f2ca0-ce69-4b78-85ca-b1c2743d385d" providerId="ADAL" clId="{8EDCD242-9B78-41A3-AA8C-824011812653}" dt="2023-03-01T21:17:25.735" v="309" actId="47"/>
        <pc:sldMkLst>
          <pc:docMk/>
          <pc:sldMk cId="2049962253" sldId="408"/>
        </pc:sldMkLst>
      </pc:sldChg>
      <pc:sldChg chg="modSp">
        <pc:chgData name="Luis Felipe Giraldo Trujillo" userId="9e5f2ca0-ce69-4b78-85ca-b1c2743d385d" providerId="ADAL" clId="{8EDCD242-9B78-41A3-AA8C-824011812653}" dt="2023-03-01T21:12:29.886" v="292" actId="6549"/>
        <pc:sldMkLst>
          <pc:docMk/>
          <pc:sldMk cId="3550657218" sldId="410"/>
        </pc:sldMkLst>
        <pc:spChg chg="mod">
          <ac:chgData name="Luis Felipe Giraldo Trujillo" userId="9e5f2ca0-ce69-4b78-85ca-b1c2743d385d" providerId="ADAL" clId="{8EDCD242-9B78-41A3-AA8C-824011812653}" dt="2023-03-01T21:12:29.886" v="292" actId="6549"/>
          <ac:spMkLst>
            <pc:docMk/>
            <pc:sldMk cId="3550657218" sldId="410"/>
            <ac:spMk id="6" creationId="{F522AB48-93E0-4964-64C2-A6870754C377}"/>
          </ac:spMkLst>
        </pc:spChg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1809256111" sldId="418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2641618797" sldId="419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2604900504" sldId="420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3295898405" sldId="421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3159572184" sldId="422"/>
        </pc:sldMkLst>
      </pc:sldChg>
      <pc:sldChg chg="del">
        <pc:chgData name="Luis Felipe Giraldo Trujillo" userId="9e5f2ca0-ce69-4b78-85ca-b1c2743d385d" providerId="ADAL" clId="{8EDCD242-9B78-41A3-AA8C-824011812653}" dt="2023-03-01T21:13:00.358" v="293" actId="47"/>
        <pc:sldMkLst>
          <pc:docMk/>
          <pc:sldMk cId="2524182078" sldId="423"/>
        </pc:sldMkLst>
      </pc:sldChg>
      <pc:sldChg chg="del">
        <pc:chgData name="Luis Felipe Giraldo Trujillo" userId="9e5f2ca0-ce69-4b78-85ca-b1c2743d385d" providerId="ADAL" clId="{8EDCD242-9B78-41A3-AA8C-824011812653}" dt="2023-03-01T21:13:04.622" v="294" actId="47"/>
        <pc:sldMkLst>
          <pc:docMk/>
          <pc:sldMk cId="1630154541" sldId="424"/>
        </pc:sldMkLst>
      </pc:sldChg>
      <pc:sldChg chg="del">
        <pc:chgData name="Luis Felipe Giraldo Trujillo" userId="9e5f2ca0-ce69-4b78-85ca-b1c2743d385d" providerId="ADAL" clId="{8EDCD242-9B78-41A3-AA8C-824011812653}" dt="2023-03-01T21:13:04.622" v="294" actId="47"/>
        <pc:sldMkLst>
          <pc:docMk/>
          <pc:sldMk cId="2839570392" sldId="425"/>
        </pc:sldMkLst>
      </pc:sldChg>
      <pc:sldChg chg="modSp mod">
        <pc:chgData name="Luis Felipe Giraldo Trujillo" userId="9e5f2ca0-ce69-4b78-85ca-b1c2743d385d" providerId="ADAL" clId="{8EDCD242-9B78-41A3-AA8C-824011812653}" dt="2023-03-01T21:18:17.770" v="311" actId="6549"/>
        <pc:sldMkLst>
          <pc:docMk/>
          <pc:sldMk cId="19218193" sldId="426"/>
        </pc:sldMkLst>
        <pc:spChg chg="mod">
          <ac:chgData name="Luis Felipe Giraldo Trujillo" userId="9e5f2ca0-ce69-4b78-85ca-b1c2743d385d" providerId="ADAL" clId="{8EDCD242-9B78-41A3-AA8C-824011812653}" dt="2023-03-01T21:18:17.770" v="311" actId="6549"/>
          <ac:spMkLst>
            <pc:docMk/>
            <pc:sldMk cId="19218193" sldId="426"/>
            <ac:spMk id="2" creationId="{A625ECE3-F69C-5994-A007-94C917030627}"/>
          </ac:spMkLst>
        </pc:spChg>
      </pc:sldChg>
      <pc:sldChg chg="del">
        <pc:chgData name="Luis Felipe Giraldo Trujillo" userId="9e5f2ca0-ce69-4b78-85ca-b1c2743d385d" providerId="ADAL" clId="{8EDCD242-9B78-41A3-AA8C-824011812653}" dt="2023-03-01T20:45:20.439" v="29" actId="47"/>
        <pc:sldMkLst>
          <pc:docMk/>
          <pc:sldMk cId="2246240207" sldId="428"/>
        </pc:sldMkLst>
      </pc:sldChg>
      <pc:sldChg chg="del">
        <pc:chgData name="Luis Felipe Giraldo Trujillo" userId="9e5f2ca0-ce69-4b78-85ca-b1c2743d385d" providerId="ADAL" clId="{8EDCD242-9B78-41A3-AA8C-824011812653}" dt="2023-03-01T21:45:37.803" v="312" actId="47"/>
        <pc:sldMkLst>
          <pc:docMk/>
          <pc:sldMk cId="1800536618" sldId="435"/>
        </pc:sldMkLst>
      </pc:sldChg>
      <pc:sldChg chg="del">
        <pc:chgData name="Luis Felipe Giraldo Trujillo" userId="9e5f2ca0-ce69-4b78-85ca-b1c2743d385d" providerId="ADAL" clId="{8EDCD242-9B78-41A3-AA8C-824011812653}" dt="2023-03-01T21:45:51.606" v="313" actId="47"/>
        <pc:sldMkLst>
          <pc:docMk/>
          <pc:sldMk cId="165678598" sldId="438"/>
        </pc:sldMkLst>
      </pc:sldChg>
      <pc:sldChg chg="del">
        <pc:chgData name="Luis Felipe Giraldo Trujillo" userId="9e5f2ca0-ce69-4b78-85ca-b1c2743d385d" providerId="ADAL" clId="{8EDCD242-9B78-41A3-AA8C-824011812653}" dt="2023-03-01T20:47:41.089" v="30" actId="47"/>
        <pc:sldMkLst>
          <pc:docMk/>
          <pc:sldMk cId="3040417309" sldId="439"/>
        </pc:sldMkLst>
      </pc:sldChg>
      <pc:sldChg chg="modSp mod">
        <pc:chgData name="Luis Felipe Giraldo Trujillo" userId="9e5f2ca0-ce69-4b78-85ca-b1c2743d385d" providerId="ADAL" clId="{8EDCD242-9B78-41A3-AA8C-824011812653}" dt="2023-03-01T20:48:07.990" v="32" actId="5793"/>
        <pc:sldMkLst>
          <pc:docMk/>
          <pc:sldMk cId="2977866925" sldId="443"/>
        </pc:sldMkLst>
        <pc:spChg chg="mod">
          <ac:chgData name="Luis Felipe Giraldo Trujillo" userId="9e5f2ca0-ce69-4b78-85ca-b1c2743d385d" providerId="ADAL" clId="{8EDCD242-9B78-41A3-AA8C-824011812653}" dt="2023-03-01T20:48:07.990" v="32" actId="5793"/>
          <ac:spMkLst>
            <pc:docMk/>
            <pc:sldMk cId="2977866925" sldId="443"/>
            <ac:spMk id="8" creationId="{D6E8B447-4B5F-D071-6497-CD656CA98DD3}"/>
          </ac:spMkLst>
        </pc:spChg>
      </pc:sldChg>
      <pc:sldChg chg="del">
        <pc:chgData name="Luis Felipe Giraldo Trujillo" userId="9e5f2ca0-ce69-4b78-85ca-b1c2743d385d" providerId="ADAL" clId="{8EDCD242-9B78-41A3-AA8C-824011812653}" dt="2023-03-01T20:48:12.557" v="34" actId="47"/>
        <pc:sldMkLst>
          <pc:docMk/>
          <pc:sldMk cId="2784210054" sldId="448"/>
        </pc:sldMkLst>
      </pc:sldChg>
      <pc:sldChg chg="del">
        <pc:chgData name="Luis Felipe Giraldo Trujillo" userId="9e5f2ca0-ce69-4b78-85ca-b1c2743d385d" providerId="ADAL" clId="{8EDCD242-9B78-41A3-AA8C-824011812653}" dt="2023-03-01T20:48:13.682" v="35" actId="47"/>
        <pc:sldMkLst>
          <pc:docMk/>
          <pc:sldMk cId="523950849" sldId="449"/>
        </pc:sldMkLst>
      </pc:sldChg>
      <pc:sldChg chg="del">
        <pc:chgData name="Luis Felipe Giraldo Trujillo" userId="9e5f2ca0-ce69-4b78-85ca-b1c2743d385d" providerId="ADAL" clId="{8EDCD242-9B78-41A3-AA8C-824011812653}" dt="2023-03-01T20:48:15.416" v="36" actId="47"/>
        <pc:sldMkLst>
          <pc:docMk/>
          <pc:sldMk cId="3960303480" sldId="450"/>
        </pc:sldMkLst>
      </pc:sldChg>
      <pc:sldChg chg="del">
        <pc:chgData name="Luis Felipe Giraldo Trujillo" userId="9e5f2ca0-ce69-4b78-85ca-b1c2743d385d" providerId="ADAL" clId="{8EDCD242-9B78-41A3-AA8C-824011812653}" dt="2023-03-01T20:50:44.506" v="147" actId="47"/>
        <pc:sldMkLst>
          <pc:docMk/>
          <pc:sldMk cId="1652882180" sldId="464"/>
        </pc:sldMkLst>
      </pc:sldChg>
      <pc:sldChg chg="add">
        <pc:chgData name="Luis Felipe Giraldo Trujillo" userId="9e5f2ca0-ce69-4b78-85ca-b1c2743d385d" providerId="ADAL" clId="{8EDCD242-9B78-41A3-AA8C-824011812653}" dt="2023-03-01T21:15:50.917" v="304"/>
        <pc:sldMkLst>
          <pc:docMk/>
          <pc:sldMk cId="1223685109" sldId="465"/>
        </pc:sldMkLst>
      </pc:sldChg>
      <pc:sldChg chg="add del">
        <pc:chgData name="Luis Felipe Giraldo Trujillo" userId="9e5f2ca0-ce69-4b78-85ca-b1c2743d385d" providerId="ADAL" clId="{8EDCD242-9B78-41A3-AA8C-824011812653}" dt="2023-03-01T21:15:48.019" v="303" actId="2696"/>
        <pc:sldMkLst>
          <pc:docMk/>
          <pc:sldMk cId="1564914889" sldId="465"/>
        </pc:sldMkLst>
      </pc:sldChg>
      <pc:sldChg chg="del">
        <pc:chgData name="Luis Felipe Giraldo Trujillo" userId="9e5f2ca0-ce69-4b78-85ca-b1c2743d385d" providerId="ADAL" clId="{8EDCD242-9B78-41A3-AA8C-824011812653}" dt="2023-03-01T21:16:14.708" v="305" actId="47"/>
        <pc:sldMkLst>
          <pc:docMk/>
          <pc:sldMk cId="1129911350" sldId="474"/>
        </pc:sldMkLst>
      </pc:sldChg>
      <pc:sldChg chg="modSp mod">
        <pc:chgData name="Luis Felipe Giraldo Trujillo" userId="9e5f2ca0-ce69-4b78-85ca-b1c2743d385d" providerId="ADAL" clId="{8EDCD242-9B78-41A3-AA8C-824011812653}" dt="2023-03-01T21:00:10.787" v="268" actId="14100"/>
        <pc:sldMkLst>
          <pc:docMk/>
          <pc:sldMk cId="1126699095" sldId="475"/>
        </pc:sldMkLst>
        <pc:spChg chg="mod">
          <ac:chgData name="Luis Felipe Giraldo Trujillo" userId="9e5f2ca0-ce69-4b78-85ca-b1c2743d385d" providerId="ADAL" clId="{8EDCD242-9B78-41A3-AA8C-824011812653}" dt="2023-03-01T21:00:10.787" v="268" actId="14100"/>
          <ac:spMkLst>
            <pc:docMk/>
            <pc:sldMk cId="1126699095" sldId="475"/>
            <ac:spMk id="3" creationId="{00000000-0000-0000-0000-000000000000}"/>
          </ac:spMkLst>
        </pc:spChg>
      </pc:sldChg>
      <pc:sldChg chg="add">
        <pc:chgData name="Luis Felipe Giraldo Trujillo" userId="9e5f2ca0-ce69-4b78-85ca-b1c2743d385d" providerId="ADAL" clId="{8EDCD242-9B78-41A3-AA8C-824011812653}" dt="2023-03-01T20:51:47.743" v="161"/>
        <pc:sldMkLst>
          <pc:docMk/>
          <pc:sldMk cId="2233451043" sldId="476"/>
        </pc:sldMkLst>
      </pc:sldChg>
      <pc:sldChg chg="del">
        <pc:chgData name="Luis Felipe Giraldo Trujillo" userId="9e5f2ca0-ce69-4b78-85ca-b1c2743d385d" providerId="ADAL" clId="{8EDCD242-9B78-41A3-AA8C-824011812653}" dt="2023-03-01T20:51:31.322" v="148" actId="2696"/>
        <pc:sldMkLst>
          <pc:docMk/>
          <pc:sldMk cId="3007528679" sldId="476"/>
        </pc:sldMkLst>
      </pc:sldChg>
      <pc:sldChg chg="del">
        <pc:chgData name="Luis Felipe Giraldo Trujillo" userId="9e5f2ca0-ce69-4b78-85ca-b1c2743d385d" providerId="ADAL" clId="{8EDCD242-9B78-41A3-AA8C-824011812653}" dt="2023-03-01T21:00:54.136" v="269" actId="47"/>
        <pc:sldMkLst>
          <pc:docMk/>
          <pc:sldMk cId="1976503191" sldId="481"/>
        </pc:sldMkLst>
      </pc:sldChg>
      <pc:sldChg chg="del">
        <pc:chgData name="Luis Felipe Giraldo Trujillo" userId="9e5f2ca0-ce69-4b78-85ca-b1c2743d385d" providerId="ADAL" clId="{8EDCD242-9B78-41A3-AA8C-824011812653}" dt="2023-03-01T21:00:54.136" v="269" actId="47"/>
        <pc:sldMkLst>
          <pc:docMk/>
          <pc:sldMk cId="1716788029" sldId="483"/>
        </pc:sldMkLst>
      </pc:sldChg>
      <pc:sldChg chg="del">
        <pc:chgData name="Luis Felipe Giraldo Trujillo" userId="9e5f2ca0-ce69-4b78-85ca-b1c2743d385d" providerId="ADAL" clId="{8EDCD242-9B78-41A3-AA8C-824011812653}" dt="2023-03-01T21:00:54.136" v="269" actId="47"/>
        <pc:sldMkLst>
          <pc:docMk/>
          <pc:sldMk cId="802489437" sldId="484"/>
        </pc:sldMkLst>
      </pc:sldChg>
      <pc:sldChg chg="del">
        <pc:chgData name="Luis Felipe Giraldo Trujillo" userId="9e5f2ca0-ce69-4b78-85ca-b1c2743d385d" providerId="ADAL" clId="{8EDCD242-9B78-41A3-AA8C-824011812653}" dt="2023-03-01T21:00:54.136" v="269" actId="47"/>
        <pc:sldMkLst>
          <pc:docMk/>
          <pc:sldMk cId="1049011071" sldId="485"/>
        </pc:sldMkLst>
      </pc:sldChg>
      <pc:sldChg chg="delSp modSp mod">
        <pc:chgData name="Luis Felipe Giraldo Trujillo" userId="9e5f2ca0-ce69-4b78-85ca-b1c2743d385d" providerId="ADAL" clId="{8EDCD242-9B78-41A3-AA8C-824011812653}" dt="2023-03-01T21:16:39.855" v="308" actId="478"/>
        <pc:sldMkLst>
          <pc:docMk/>
          <pc:sldMk cId="2051180608" sldId="487"/>
        </pc:sldMkLst>
        <pc:spChg chg="del">
          <ac:chgData name="Luis Felipe Giraldo Trujillo" userId="9e5f2ca0-ce69-4b78-85ca-b1c2743d385d" providerId="ADAL" clId="{8EDCD242-9B78-41A3-AA8C-824011812653}" dt="2023-03-01T21:16:39.855" v="308" actId="478"/>
          <ac:spMkLst>
            <pc:docMk/>
            <pc:sldMk cId="2051180608" sldId="487"/>
            <ac:spMk id="2" creationId="{5120F3F8-490E-F203-CBA4-CCAC5AB8501F}"/>
          </ac:spMkLst>
        </pc:spChg>
        <pc:spChg chg="del mod">
          <ac:chgData name="Luis Felipe Giraldo Trujillo" userId="9e5f2ca0-ce69-4b78-85ca-b1c2743d385d" providerId="ADAL" clId="{8EDCD242-9B78-41A3-AA8C-824011812653}" dt="2023-03-01T21:16:39.855" v="308" actId="478"/>
          <ac:spMkLst>
            <pc:docMk/>
            <pc:sldMk cId="2051180608" sldId="487"/>
            <ac:spMk id="5" creationId="{B578ABA2-AE22-6654-C175-028082A10557}"/>
          </ac:spMkLst>
        </pc:spChg>
      </pc:sldChg>
      <pc:sldChg chg="modSp">
        <pc:chgData name="Luis Felipe Giraldo Trujillo" userId="9e5f2ca0-ce69-4b78-85ca-b1c2743d385d" providerId="ADAL" clId="{8EDCD242-9B78-41A3-AA8C-824011812653}" dt="2023-03-01T21:01:44.038" v="282" actId="20577"/>
        <pc:sldMkLst>
          <pc:docMk/>
          <pc:sldMk cId="1189244664" sldId="488"/>
        </pc:sldMkLst>
        <pc:spChg chg="mod">
          <ac:chgData name="Luis Felipe Giraldo Trujillo" userId="9e5f2ca0-ce69-4b78-85ca-b1c2743d385d" providerId="ADAL" clId="{8EDCD242-9B78-41A3-AA8C-824011812653}" dt="2023-03-01T21:01:44.038" v="282" actId="20577"/>
          <ac:spMkLst>
            <pc:docMk/>
            <pc:sldMk cId="1189244664" sldId="488"/>
            <ac:spMk id="6" creationId="{0C3D496A-229C-35E0-1613-01E77EE587C5}"/>
          </ac:spMkLst>
        </pc:spChg>
      </pc:sldChg>
      <pc:sldChg chg="modSp">
        <pc:chgData name="Luis Felipe Giraldo Trujillo" userId="9e5f2ca0-ce69-4b78-85ca-b1c2743d385d" providerId="ADAL" clId="{8EDCD242-9B78-41A3-AA8C-824011812653}" dt="2023-03-01T21:01:57.905" v="290" actId="20577"/>
        <pc:sldMkLst>
          <pc:docMk/>
          <pc:sldMk cId="1858245342" sldId="489"/>
        </pc:sldMkLst>
        <pc:spChg chg="mod">
          <ac:chgData name="Luis Felipe Giraldo Trujillo" userId="9e5f2ca0-ce69-4b78-85ca-b1c2743d385d" providerId="ADAL" clId="{8EDCD242-9B78-41A3-AA8C-824011812653}" dt="2023-03-01T21:01:57.905" v="290" actId="20577"/>
          <ac:spMkLst>
            <pc:docMk/>
            <pc:sldMk cId="1858245342" sldId="489"/>
            <ac:spMk id="6" creationId="{0C3D496A-229C-35E0-1613-01E77EE587C5}"/>
          </ac:spMkLst>
        </pc:spChg>
      </pc:sldChg>
      <pc:sldChg chg="modSp add mod">
        <pc:chgData name="Luis Felipe Giraldo Trujillo" userId="9e5f2ca0-ce69-4b78-85ca-b1c2743d385d" providerId="ADAL" clId="{8EDCD242-9B78-41A3-AA8C-824011812653}" dt="2023-03-01T20:49:07.870" v="143" actId="20577"/>
        <pc:sldMkLst>
          <pc:docMk/>
          <pc:sldMk cId="1231202129" sldId="493"/>
        </pc:sldMkLst>
        <pc:spChg chg="mod">
          <ac:chgData name="Luis Felipe Giraldo Trujillo" userId="9e5f2ca0-ce69-4b78-85ca-b1c2743d385d" providerId="ADAL" clId="{8EDCD242-9B78-41A3-AA8C-824011812653}" dt="2023-03-01T20:49:07.870" v="143" actId="20577"/>
          <ac:spMkLst>
            <pc:docMk/>
            <pc:sldMk cId="1231202129" sldId="493"/>
            <ac:spMk id="3" creationId="{71220831-8420-468F-BF42-10C866939C2F}"/>
          </ac:spMkLst>
        </pc:spChg>
      </pc:sldChg>
      <pc:sldChg chg="new">
        <pc:chgData name="Luis Felipe Giraldo Trujillo" userId="9e5f2ca0-ce69-4b78-85ca-b1c2743d385d" providerId="ADAL" clId="{8EDCD242-9B78-41A3-AA8C-824011812653}" dt="2023-03-01T20:51:36.534" v="149" actId="680"/>
        <pc:sldMkLst>
          <pc:docMk/>
          <pc:sldMk cId="2440287386" sldId="494"/>
        </pc:sldMkLst>
      </pc:sldChg>
      <pc:sldChg chg="delSp modSp new mod">
        <pc:chgData name="Luis Felipe Giraldo Trujillo" userId="9e5f2ca0-ce69-4b78-85ca-b1c2743d385d" providerId="ADAL" clId="{8EDCD242-9B78-41A3-AA8C-824011812653}" dt="2023-03-01T21:13:38.019" v="295" actId="1076"/>
        <pc:sldMkLst>
          <pc:docMk/>
          <pc:sldMk cId="726295861" sldId="495"/>
        </pc:sldMkLst>
        <pc:spChg chg="mod">
          <ac:chgData name="Luis Felipe Giraldo Trujillo" userId="9e5f2ca0-ce69-4b78-85ca-b1c2743d385d" providerId="ADAL" clId="{8EDCD242-9B78-41A3-AA8C-824011812653}" dt="2023-03-01T21:13:38.019" v="295" actId="1076"/>
          <ac:spMkLst>
            <pc:docMk/>
            <pc:sldMk cId="726295861" sldId="495"/>
            <ac:spMk id="2" creationId="{98ECEF9E-0B1A-8CD5-8EB5-9ACCF1DA7A5C}"/>
          </ac:spMkLst>
        </pc:spChg>
        <pc:spChg chg="del">
          <ac:chgData name="Luis Felipe Giraldo Trujillo" userId="9e5f2ca0-ce69-4b78-85ca-b1c2743d385d" providerId="ADAL" clId="{8EDCD242-9B78-41A3-AA8C-824011812653}" dt="2023-03-01T20:51:41.774" v="151" actId="478"/>
          <ac:spMkLst>
            <pc:docMk/>
            <pc:sldMk cId="726295861" sldId="495"/>
            <ac:spMk id="3" creationId="{060EF67E-8E35-E479-E122-99BD5F2377CA}"/>
          </ac:spMkLst>
        </pc:spChg>
      </pc:sldChg>
    </pc:docChg>
  </pc:docChgLst>
  <pc:docChgLst>
    <pc:chgData name="Luis Felipe Giraldo Trujillo" userId="9e5f2ca0-ce69-4b78-85ca-b1c2743d385d" providerId="ADAL" clId="{08ED4C8D-7F8D-4146-B146-67771BC75234}"/>
    <pc:docChg chg="addSld delSld modSld">
      <pc:chgData name="Luis Felipe Giraldo Trujillo" userId="9e5f2ca0-ce69-4b78-85ca-b1c2743d385d" providerId="ADAL" clId="{08ED4C8D-7F8D-4146-B146-67771BC75234}" dt="2023-03-09T22:19:48.371" v="5"/>
      <pc:docMkLst>
        <pc:docMk/>
      </pc:docMkLst>
      <pc:sldChg chg="del">
        <pc:chgData name="Luis Felipe Giraldo Trujillo" userId="9e5f2ca0-ce69-4b78-85ca-b1c2743d385d" providerId="ADAL" clId="{08ED4C8D-7F8D-4146-B146-67771BC75234}" dt="2023-03-09T22:10:11.498" v="2" actId="47"/>
        <pc:sldMkLst>
          <pc:docMk/>
          <pc:sldMk cId="1576057051" sldId="390"/>
        </pc:sldMkLst>
      </pc:sldChg>
      <pc:sldChg chg="del">
        <pc:chgData name="Luis Felipe Giraldo Trujillo" userId="9e5f2ca0-ce69-4b78-85ca-b1c2743d385d" providerId="ADAL" clId="{08ED4C8D-7F8D-4146-B146-67771BC75234}" dt="2023-03-09T22:10:12.488" v="3" actId="47"/>
        <pc:sldMkLst>
          <pc:docMk/>
          <pc:sldMk cId="2158292533" sldId="391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3645891855" sldId="430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923679429" sldId="431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3039602433" sldId="432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2167960883" sldId="433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3707574730" sldId="434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793114062" sldId="436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3977153225" sldId="437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4147600267" sldId="440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2253624356" sldId="442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2977866925" sldId="443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3848848871" sldId="445"/>
        </pc:sldMkLst>
      </pc:sldChg>
      <pc:sldChg chg="del">
        <pc:chgData name="Luis Felipe Giraldo Trujillo" userId="9e5f2ca0-ce69-4b78-85ca-b1c2743d385d" providerId="ADAL" clId="{08ED4C8D-7F8D-4146-B146-67771BC75234}" dt="2023-03-09T22:09:25.889" v="1" actId="47"/>
        <pc:sldMkLst>
          <pc:docMk/>
          <pc:sldMk cId="2377039004" sldId="472"/>
        </pc:sldMkLst>
      </pc:sldChg>
      <pc:sldChg chg="add">
        <pc:chgData name="Luis Felipe Giraldo Trujillo" userId="9e5f2ca0-ce69-4b78-85ca-b1c2743d385d" providerId="ADAL" clId="{08ED4C8D-7F8D-4146-B146-67771BC75234}" dt="2023-03-09T22:19:48.371" v="5"/>
        <pc:sldMkLst>
          <pc:docMk/>
          <pc:sldMk cId="1599497432" sldId="474"/>
        </pc:sldMkLst>
      </pc:sldChg>
      <pc:sldChg chg="del">
        <pc:chgData name="Luis Felipe Giraldo Trujillo" userId="9e5f2ca0-ce69-4b78-85ca-b1c2743d385d" providerId="ADAL" clId="{08ED4C8D-7F8D-4146-B146-67771BC75234}" dt="2023-03-09T22:09:01.055" v="0" actId="47"/>
        <pc:sldMkLst>
          <pc:docMk/>
          <pc:sldMk cId="1231202129" sldId="493"/>
        </pc:sldMkLst>
      </pc:sldChg>
      <pc:sldChg chg="add">
        <pc:chgData name="Luis Felipe Giraldo Trujillo" userId="9e5f2ca0-ce69-4b78-85ca-b1c2743d385d" providerId="ADAL" clId="{08ED4C8D-7F8D-4146-B146-67771BC75234}" dt="2023-03-09T22:18:25.568" v="4"/>
        <pc:sldMkLst>
          <pc:docMk/>
          <pc:sldMk cId="2006782733" sldId="496"/>
        </pc:sldMkLst>
      </pc:sldChg>
    </pc:docChg>
  </pc:docChgLst>
  <pc:docChgLst>
    <pc:chgData name="Luis Felipe Giraldo Trujillo" userId="9e5f2ca0-ce69-4b78-85ca-b1c2743d385d" providerId="ADAL" clId="{F377A818-05F9-4ABC-BA4A-C27E3A392937}"/>
    <pc:docChg chg="undo custSel addSld delSld modSld sldOrd">
      <pc:chgData name="Luis Felipe Giraldo Trujillo" userId="9e5f2ca0-ce69-4b78-85ca-b1c2743d385d" providerId="ADAL" clId="{F377A818-05F9-4ABC-BA4A-C27E3A392937}" dt="2022-11-07T17:37:31.433" v="4436" actId="478"/>
      <pc:docMkLst>
        <pc:docMk/>
      </pc:docMkLst>
      <pc:sldChg chg="modSp">
        <pc:chgData name="Luis Felipe Giraldo Trujillo" userId="9e5f2ca0-ce69-4b78-85ca-b1c2743d385d" providerId="ADAL" clId="{F377A818-05F9-4ABC-BA4A-C27E3A392937}" dt="2022-11-06T22:28:56.605" v="1564" actId="20577"/>
        <pc:sldMkLst>
          <pc:docMk/>
          <pc:sldMk cId="1674459704" sldId="257"/>
        </pc:sldMkLst>
        <pc:spChg chg="mod">
          <ac:chgData name="Luis Felipe Giraldo Trujillo" userId="9e5f2ca0-ce69-4b78-85ca-b1c2743d385d" providerId="ADAL" clId="{F377A818-05F9-4ABC-BA4A-C27E3A392937}" dt="2022-11-06T22:28:56.605" v="1564" actId="20577"/>
          <ac:spMkLst>
            <pc:docMk/>
            <pc:sldMk cId="1674459704" sldId="257"/>
            <ac:spMk id="5" creationId="{00000000-0000-0000-0000-000000000000}"/>
          </ac:spMkLst>
        </pc:spChg>
      </pc:sldChg>
      <pc:sldChg chg="modSp">
        <pc:chgData name="Luis Felipe Giraldo Trujillo" userId="9e5f2ca0-ce69-4b78-85ca-b1c2743d385d" providerId="ADAL" clId="{F377A818-05F9-4ABC-BA4A-C27E3A392937}" dt="2022-11-06T22:36:21.249" v="1709"/>
        <pc:sldMkLst>
          <pc:docMk/>
          <pc:sldMk cId="143361048" sldId="260"/>
        </pc:sldMkLst>
        <pc:spChg chg="mod">
          <ac:chgData name="Luis Felipe Giraldo Trujillo" userId="9e5f2ca0-ce69-4b78-85ca-b1c2743d385d" providerId="ADAL" clId="{F377A818-05F9-4ABC-BA4A-C27E3A392937}" dt="2022-11-06T22:36:21.249" v="1709"/>
          <ac:spMkLst>
            <pc:docMk/>
            <pc:sldMk cId="143361048" sldId="260"/>
            <ac:spMk id="5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2:36:18.423" v="1707"/>
          <ac:spMkLst>
            <pc:docMk/>
            <pc:sldMk cId="143361048" sldId="260"/>
            <ac:spMk id="8" creationId="{00000000-0000-0000-0000-000000000000}"/>
          </ac:spMkLst>
        </pc:spChg>
      </pc:sldChg>
      <pc:sldChg chg="modSp">
        <pc:chgData name="Luis Felipe Giraldo Trujillo" userId="9e5f2ca0-ce69-4b78-85ca-b1c2743d385d" providerId="ADAL" clId="{F377A818-05F9-4ABC-BA4A-C27E3A392937}" dt="2022-11-06T22:36:31.369" v="1713"/>
        <pc:sldMkLst>
          <pc:docMk/>
          <pc:sldMk cId="4219941291" sldId="261"/>
        </pc:sldMkLst>
        <pc:spChg chg="mod">
          <ac:chgData name="Luis Felipe Giraldo Trujillo" userId="9e5f2ca0-ce69-4b78-85ca-b1c2743d385d" providerId="ADAL" clId="{F377A818-05F9-4ABC-BA4A-C27E3A392937}" dt="2022-11-06T22:36:29.653" v="1711"/>
          <ac:spMkLst>
            <pc:docMk/>
            <pc:sldMk cId="4219941291" sldId="261"/>
            <ac:spMk id="9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2:36:31.369" v="1713"/>
          <ac:spMkLst>
            <pc:docMk/>
            <pc:sldMk cId="4219941291" sldId="261"/>
            <ac:spMk id="15" creationId="{00000000-0000-0000-0000-000000000000}"/>
          </ac:spMkLst>
        </pc:spChg>
      </pc:sldChg>
      <pc:sldChg chg="addSp modSp">
        <pc:chgData name="Luis Felipe Giraldo Trujillo" userId="9e5f2ca0-ce69-4b78-85ca-b1c2743d385d" providerId="ADAL" clId="{F377A818-05F9-4ABC-BA4A-C27E3A392937}" dt="2022-11-06T17:36:29.091" v="637"/>
        <pc:sldMkLst>
          <pc:docMk/>
          <pc:sldMk cId="239833341" sldId="359"/>
        </pc:sldMkLst>
        <pc:spChg chg="add mod">
          <ac:chgData name="Luis Felipe Giraldo Trujillo" userId="9e5f2ca0-ce69-4b78-85ca-b1c2743d385d" providerId="ADAL" clId="{F377A818-05F9-4ABC-BA4A-C27E3A392937}" dt="2022-11-06T17:36:29.091" v="637"/>
          <ac:spMkLst>
            <pc:docMk/>
            <pc:sldMk cId="239833341" sldId="359"/>
            <ac:spMk id="2" creationId="{81B40926-6A4F-6644-B1A8-2E4DF3B1A564}"/>
          </ac:spMkLst>
        </pc:spChg>
      </pc:sldChg>
      <pc:sldChg chg="addSp modSp mod">
        <pc:chgData name="Luis Felipe Giraldo Trujillo" userId="9e5f2ca0-ce69-4b78-85ca-b1c2743d385d" providerId="ADAL" clId="{F377A818-05F9-4ABC-BA4A-C27E3A392937}" dt="2022-11-04T18:07:03.925" v="13" actId="692"/>
        <pc:sldMkLst>
          <pc:docMk/>
          <pc:sldMk cId="3941711002" sldId="360"/>
        </pc:sldMkLst>
        <pc:spChg chg="add mod">
          <ac:chgData name="Luis Felipe Giraldo Trujillo" userId="9e5f2ca0-ce69-4b78-85ca-b1c2743d385d" providerId="ADAL" clId="{F377A818-05F9-4ABC-BA4A-C27E3A392937}" dt="2022-11-04T18:07:03.925" v="13" actId="692"/>
          <ac:spMkLst>
            <pc:docMk/>
            <pc:sldMk cId="3941711002" sldId="360"/>
            <ac:spMk id="2" creationId="{BD0A2F82-BBC8-8384-DCE4-AD2D9AE65EA4}"/>
          </ac:spMkLst>
        </pc:spChg>
      </pc:sldChg>
      <pc:sldChg chg="modSp">
        <pc:chgData name="Luis Felipe Giraldo Trujillo" userId="9e5f2ca0-ce69-4b78-85ca-b1c2743d385d" providerId="ADAL" clId="{F377A818-05F9-4ABC-BA4A-C27E3A392937}" dt="2022-11-04T18:08:44.222" v="22"/>
        <pc:sldMkLst>
          <pc:docMk/>
          <pc:sldMk cId="762022972" sldId="362"/>
        </pc:sldMkLst>
        <pc:spChg chg="mod">
          <ac:chgData name="Luis Felipe Giraldo Trujillo" userId="9e5f2ca0-ce69-4b78-85ca-b1c2743d385d" providerId="ADAL" clId="{F377A818-05F9-4ABC-BA4A-C27E3A392937}" dt="2022-11-04T18:08:44.222" v="22"/>
          <ac:spMkLst>
            <pc:docMk/>
            <pc:sldMk cId="762022972" sldId="362"/>
            <ac:spMk id="8" creationId="{00000000-0000-0000-0000-000000000000}"/>
          </ac:spMkLst>
        </pc:spChg>
      </pc:sldChg>
      <pc:sldChg chg="modSp">
        <pc:chgData name="Luis Felipe Giraldo Trujillo" userId="9e5f2ca0-ce69-4b78-85ca-b1c2743d385d" providerId="ADAL" clId="{F377A818-05F9-4ABC-BA4A-C27E3A392937}" dt="2022-11-04T18:09:22.250" v="25"/>
        <pc:sldMkLst>
          <pc:docMk/>
          <pc:sldMk cId="4232255815" sldId="363"/>
        </pc:sldMkLst>
        <pc:spChg chg="mod">
          <ac:chgData name="Luis Felipe Giraldo Trujillo" userId="9e5f2ca0-ce69-4b78-85ca-b1c2743d385d" providerId="ADAL" clId="{F377A818-05F9-4ABC-BA4A-C27E3A392937}" dt="2022-11-04T18:09:22.250" v="25"/>
          <ac:spMkLst>
            <pc:docMk/>
            <pc:sldMk cId="4232255815" sldId="363"/>
            <ac:spMk id="25" creationId="{00000000-0000-0000-0000-000000000000}"/>
          </ac:spMkLst>
        </pc:spChg>
      </pc:sldChg>
      <pc:sldChg chg="modSp">
        <pc:chgData name="Luis Felipe Giraldo Trujillo" userId="9e5f2ca0-ce69-4b78-85ca-b1c2743d385d" providerId="ADAL" clId="{F377A818-05F9-4ABC-BA4A-C27E3A392937}" dt="2022-11-06T17:37:15.841" v="642" actId="6549"/>
        <pc:sldMkLst>
          <pc:docMk/>
          <pc:sldMk cId="4092189987" sldId="364"/>
        </pc:sldMkLst>
        <pc:spChg chg="mod">
          <ac:chgData name="Luis Felipe Giraldo Trujillo" userId="9e5f2ca0-ce69-4b78-85ca-b1c2743d385d" providerId="ADAL" clId="{F377A818-05F9-4ABC-BA4A-C27E3A392937}" dt="2022-11-06T17:37:15.841" v="642" actId="6549"/>
          <ac:spMkLst>
            <pc:docMk/>
            <pc:sldMk cId="4092189987" sldId="364"/>
            <ac:spMk id="3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4T18:09:25.787" v="26"/>
          <ac:spMkLst>
            <pc:docMk/>
            <pc:sldMk cId="4092189987" sldId="364"/>
            <ac:spMk id="25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4T18:10:10.918" v="31" actId="207"/>
          <ac:spMkLst>
            <pc:docMk/>
            <pc:sldMk cId="4092189987" sldId="364"/>
            <ac:spMk id="26" creationId="{00000000-0000-0000-0000-000000000000}"/>
          </ac:spMkLst>
        </pc:spChg>
      </pc:sldChg>
      <pc:sldChg chg="del">
        <pc:chgData name="Luis Felipe Giraldo Trujillo" userId="9e5f2ca0-ce69-4b78-85ca-b1c2743d385d" providerId="ADAL" clId="{F377A818-05F9-4ABC-BA4A-C27E3A392937}" dt="2022-11-04T18:09:08.337" v="24" actId="47"/>
        <pc:sldMkLst>
          <pc:docMk/>
          <pc:sldMk cId="4066543118" sldId="365"/>
        </pc:sldMkLst>
      </pc:sldChg>
      <pc:sldChg chg="del">
        <pc:chgData name="Luis Felipe Giraldo Trujillo" userId="9e5f2ca0-ce69-4b78-85ca-b1c2743d385d" providerId="ADAL" clId="{F377A818-05F9-4ABC-BA4A-C27E3A392937}" dt="2022-11-06T20:23:07.785" v="1281" actId="2696"/>
        <pc:sldMkLst>
          <pc:docMk/>
          <pc:sldMk cId="477457922" sldId="367"/>
        </pc:sldMkLst>
      </pc:sldChg>
      <pc:sldChg chg="modSp add mod">
        <pc:chgData name="Luis Felipe Giraldo Trujillo" userId="9e5f2ca0-ce69-4b78-85ca-b1c2743d385d" providerId="ADAL" clId="{F377A818-05F9-4ABC-BA4A-C27E3A392937}" dt="2022-11-06T22:27:58.312" v="1554" actId="207"/>
        <pc:sldMkLst>
          <pc:docMk/>
          <pc:sldMk cId="1415056263" sldId="367"/>
        </pc:sldMkLst>
        <pc:spChg chg="mod">
          <ac:chgData name="Luis Felipe Giraldo Trujillo" userId="9e5f2ca0-ce69-4b78-85ca-b1c2743d385d" providerId="ADAL" clId="{F377A818-05F9-4ABC-BA4A-C27E3A392937}" dt="2022-11-06T21:00:03.481" v="1394" actId="20577"/>
          <ac:spMkLst>
            <pc:docMk/>
            <pc:sldMk cId="1415056263" sldId="367"/>
            <ac:spMk id="3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2:27:58.312" v="1554" actId="207"/>
          <ac:spMkLst>
            <pc:docMk/>
            <pc:sldMk cId="1415056263" sldId="367"/>
            <ac:spMk id="26" creationId="{00000000-0000-0000-0000-000000000000}"/>
          </ac:spMkLst>
        </pc:spChg>
      </pc:sldChg>
      <pc:sldChg chg="modSp mod">
        <pc:chgData name="Luis Felipe Giraldo Trujillo" userId="9e5f2ca0-ce69-4b78-85ca-b1c2743d385d" providerId="ADAL" clId="{F377A818-05F9-4ABC-BA4A-C27E3A392937}" dt="2022-11-06T17:35:45.015" v="634" actId="403"/>
        <pc:sldMkLst>
          <pc:docMk/>
          <pc:sldMk cId="735598178" sldId="410"/>
        </pc:sldMkLst>
        <pc:spChg chg="mod">
          <ac:chgData name="Luis Felipe Giraldo Trujillo" userId="9e5f2ca0-ce69-4b78-85ca-b1c2743d385d" providerId="ADAL" clId="{F377A818-05F9-4ABC-BA4A-C27E3A392937}" dt="2022-11-06T17:35:45.015" v="634" actId="403"/>
          <ac:spMkLst>
            <pc:docMk/>
            <pc:sldMk cId="735598178" sldId="410"/>
            <ac:spMk id="4" creationId="{9EC8F726-C9A6-3DC0-5E72-EBADFBD3CE67}"/>
          </ac:spMkLst>
        </pc:spChg>
      </pc:sldChg>
      <pc:sldChg chg="modSp mod">
        <pc:chgData name="Luis Felipe Giraldo Trujillo" userId="9e5f2ca0-ce69-4b78-85ca-b1c2743d385d" providerId="ADAL" clId="{F377A818-05F9-4ABC-BA4A-C27E3A392937}" dt="2022-11-06T17:35:49.954" v="635" actId="403"/>
        <pc:sldMkLst>
          <pc:docMk/>
          <pc:sldMk cId="2380837330" sldId="411"/>
        </pc:sldMkLst>
        <pc:spChg chg="mod">
          <ac:chgData name="Luis Felipe Giraldo Trujillo" userId="9e5f2ca0-ce69-4b78-85ca-b1c2743d385d" providerId="ADAL" clId="{F377A818-05F9-4ABC-BA4A-C27E3A392937}" dt="2022-11-06T17:35:49.954" v="635" actId="403"/>
          <ac:spMkLst>
            <pc:docMk/>
            <pc:sldMk cId="2380837330" sldId="411"/>
            <ac:spMk id="4" creationId="{9EC8F726-C9A6-3DC0-5E72-EBADFBD3CE67}"/>
          </ac:spMkLst>
        </pc:spChg>
      </pc:sldChg>
      <pc:sldChg chg="modSp mod">
        <pc:chgData name="Luis Felipe Giraldo Trujillo" userId="9e5f2ca0-ce69-4b78-85ca-b1c2743d385d" providerId="ADAL" clId="{F377A818-05F9-4ABC-BA4A-C27E3A392937}" dt="2022-11-06T17:35:54.447" v="636" actId="403"/>
        <pc:sldMkLst>
          <pc:docMk/>
          <pc:sldMk cId="3150566290" sldId="412"/>
        </pc:sldMkLst>
        <pc:spChg chg="mod">
          <ac:chgData name="Luis Felipe Giraldo Trujillo" userId="9e5f2ca0-ce69-4b78-85ca-b1c2743d385d" providerId="ADAL" clId="{F377A818-05F9-4ABC-BA4A-C27E3A392937}" dt="2022-11-06T17:35:54.447" v="636" actId="403"/>
          <ac:spMkLst>
            <pc:docMk/>
            <pc:sldMk cId="3150566290" sldId="412"/>
            <ac:spMk id="4" creationId="{9EC8F726-C9A6-3DC0-5E72-EBADFBD3CE67}"/>
          </ac:spMkLst>
        </pc:spChg>
      </pc:sldChg>
      <pc:sldChg chg="modSp">
        <pc:chgData name="Luis Felipe Giraldo Trujillo" userId="9e5f2ca0-ce69-4b78-85ca-b1c2743d385d" providerId="ADAL" clId="{F377A818-05F9-4ABC-BA4A-C27E3A392937}" dt="2022-11-04T18:08:39.596" v="20" actId="207"/>
        <pc:sldMkLst>
          <pc:docMk/>
          <pc:sldMk cId="2887400605" sldId="413"/>
        </pc:sldMkLst>
        <pc:spChg chg="mod">
          <ac:chgData name="Luis Felipe Giraldo Trujillo" userId="9e5f2ca0-ce69-4b78-85ca-b1c2743d385d" providerId="ADAL" clId="{F377A818-05F9-4ABC-BA4A-C27E3A392937}" dt="2022-11-04T18:08:33.236" v="19"/>
          <ac:spMkLst>
            <pc:docMk/>
            <pc:sldMk cId="2887400605" sldId="413"/>
            <ac:spMk id="8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4T18:08:39.596" v="20" actId="207"/>
          <ac:spMkLst>
            <pc:docMk/>
            <pc:sldMk cId="2887400605" sldId="413"/>
            <ac:spMk id="26" creationId="{00000000-0000-0000-0000-000000000000}"/>
          </ac:spMkLst>
        </pc:spChg>
      </pc:sldChg>
      <pc:sldChg chg="modSp">
        <pc:chgData name="Luis Felipe Giraldo Trujillo" userId="9e5f2ca0-ce69-4b78-85ca-b1c2743d385d" providerId="ADAL" clId="{F377A818-05F9-4ABC-BA4A-C27E3A392937}" dt="2022-11-04T18:12:26.732" v="40"/>
        <pc:sldMkLst>
          <pc:docMk/>
          <pc:sldMk cId="3619258256" sldId="414"/>
        </pc:sldMkLst>
        <pc:spChg chg="mod">
          <ac:chgData name="Luis Felipe Giraldo Trujillo" userId="9e5f2ca0-ce69-4b78-85ca-b1c2743d385d" providerId="ADAL" clId="{F377A818-05F9-4ABC-BA4A-C27E3A392937}" dt="2022-11-04T18:12:26.732" v="40"/>
          <ac:spMkLst>
            <pc:docMk/>
            <pc:sldMk cId="3619258256" sldId="414"/>
            <ac:spMk id="15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4T18:11:29.106" v="39" actId="20577"/>
          <ac:spMkLst>
            <pc:docMk/>
            <pc:sldMk cId="3619258256" sldId="414"/>
            <ac:spMk id="26" creationId="{00000000-0000-0000-0000-000000000000}"/>
          </ac:spMkLst>
        </pc:spChg>
      </pc:sldChg>
      <pc:sldChg chg="addSp modSp mod">
        <pc:chgData name="Luis Felipe Giraldo Trujillo" userId="9e5f2ca0-ce69-4b78-85ca-b1c2743d385d" providerId="ADAL" clId="{F377A818-05F9-4ABC-BA4A-C27E3A392937}" dt="2022-11-06T22:38:54.787" v="1757" actId="1076"/>
        <pc:sldMkLst>
          <pc:docMk/>
          <pc:sldMk cId="1045110643" sldId="417"/>
        </pc:sldMkLst>
        <pc:spChg chg="mod">
          <ac:chgData name="Luis Felipe Giraldo Trujillo" userId="9e5f2ca0-ce69-4b78-85ca-b1c2743d385d" providerId="ADAL" clId="{F377A818-05F9-4ABC-BA4A-C27E3A392937}" dt="2022-11-06T18:06:21.322" v="883" actId="20577"/>
          <ac:spMkLst>
            <pc:docMk/>
            <pc:sldMk cId="1045110643" sldId="417"/>
            <ac:spMk id="2" creationId="{35297852-1482-9830-6567-24B80B6F939B}"/>
          </ac:spMkLst>
        </pc:spChg>
        <pc:spChg chg="mod">
          <ac:chgData name="Luis Felipe Giraldo Trujillo" userId="9e5f2ca0-ce69-4b78-85ca-b1c2743d385d" providerId="ADAL" clId="{F377A818-05F9-4ABC-BA4A-C27E3A392937}" dt="2022-11-06T22:38:54.787" v="1757" actId="1076"/>
          <ac:spMkLst>
            <pc:docMk/>
            <pc:sldMk cId="1045110643" sldId="417"/>
            <ac:spMk id="4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18:05:58.368" v="877" actId="1037"/>
          <ac:spMkLst>
            <pc:docMk/>
            <pc:sldMk cId="1045110643" sldId="417"/>
            <ac:spMk id="15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18:05:58.368" v="877" actId="1037"/>
          <ac:spMkLst>
            <pc:docMk/>
            <pc:sldMk cId="1045110643" sldId="417"/>
            <ac:spMk id="31" creationId="{00000000-0000-0000-0000-000000000000}"/>
          </ac:spMkLst>
        </pc:spChg>
        <pc:picChg chg="add mod">
          <ac:chgData name="Luis Felipe Giraldo Trujillo" userId="9e5f2ca0-ce69-4b78-85ca-b1c2743d385d" providerId="ADAL" clId="{F377A818-05F9-4ABC-BA4A-C27E3A392937}" dt="2022-11-06T18:06:59.454" v="892" actId="14100"/>
          <ac:picMkLst>
            <pc:docMk/>
            <pc:sldMk cId="1045110643" sldId="417"/>
            <ac:picMk id="5" creationId="{A1453369-48DC-5B3B-CF5A-778E068E854C}"/>
          </ac:picMkLst>
        </pc:picChg>
      </pc:sldChg>
      <pc:sldChg chg="addSp delSp modSp mod">
        <pc:chgData name="Luis Felipe Giraldo Trujillo" userId="9e5f2ca0-ce69-4b78-85ca-b1c2743d385d" providerId="ADAL" clId="{F377A818-05F9-4ABC-BA4A-C27E3A392937}" dt="2022-11-06T22:36:14.410" v="1705" actId="478"/>
        <pc:sldMkLst>
          <pc:docMk/>
          <pc:sldMk cId="4200992531" sldId="418"/>
        </pc:sldMkLst>
        <pc:spChg chg="add del mod">
          <ac:chgData name="Luis Felipe Giraldo Trujillo" userId="9e5f2ca0-ce69-4b78-85ca-b1c2743d385d" providerId="ADAL" clId="{F377A818-05F9-4ABC-BA4A-C27E3A392937}" dt="2022-11-06T22:30:00.989" v="1570" actId="478"/>
          <ac:spMkLst>
            <pc:docMk/>
            <pc:sldMk cId="4200992531" sldId="418"/>
            <ac:spMk id="2" creationId="{A0345953-54C5-B359-4440-8F7E9397B707}"/>
          </ac:spMkLst>
        </pc:spChg>
        <pc:spChg chg="add del mod">
          <ac:chgData name="Luis Felipe Giraldo Trujillo" userId="9e5f2ca0-ce69-4b78-85ca-b1c2743d385d" providerId="ADAL" clId="{F377A818-05F9-4ABC-BA4A-C27E3A392937}" dt="2022-11-06T22:31:08.877" v="1578" actId="478"/>
          <ac:spMkLst>
            <pc:docMk/>
            <pc:sldMk cId="4200992531" sldId="418"/>
            <ac:spMk id="3" creationId="{4B604542-37BA-0987-2130-6F06E4F08DE4}"/>
          </ac:spMkLst>
        </pc:spChg>
        <pc:picChg chg="mod">
          <ac:chgData name="Luis Felipe Giraldo Trujillo" userId="9e5f2ca0-ce69-4b78-85ca-b1c2743d385d" providerId="ADAL" clId="{F377A818-05F9-4ABC-BA4A-C27E3A392937}" dt="2022-11-06T22:30:54.887" v="1574" actId="1076"/>
          <ac:picMkLst>
            <pc:docMk/>
            <pc:sldMk cId="4200992531" sldId="418"/>
            <ac:picMk id="8" creationId="{00000000-0000-0000-0000-000000000000}"/>
          </ac:picMkLst>
        </pc:picChg>
        <pc:inkChg chg="add del">
          <ac:chgData name="Luis Felipe Giraldo Trujillo" userId="9e5f2ca0-ce69-4b78-85ca-b1c2743d385d" providerId="ADAL" clId="{F377A818-05F9-4ABC-BA4A-C27E3A392937}" dt="2022-11-06T22:31:47.480" v="1580" actId="9405"/>
          <ac:inkMkLst>
            <pc:docMk/>
            <pc:sldMk cId="4200992531" sldId="418"/>
            <ac:inkMk id="4" creationId="{5FE91D9D-6CC1-0BCB-24CA-F90F4DAB11A1}"/>
          </ac:inkMkLst>
        </pc:inkChg>
        <pc:inkChg chg="add del">
          <ac:chgData name="Luis Felipe Giraldo Trujillo" userId="9e5f2ca0-ce69-4b78-85ca-b1c2743d385d" providerId="ADAL" clId="{F377A818-05F9-4ABC-BA4A-C27E3A392937}" dt="2022-11-06T22:32:02.113" v="1588" actId="9405"/>
          <ac:inkMkLst>
            <pc:docMk/>
            <pc:sldMk cId="4200992531" sldId="418"/>
            <ac:inkMk id="5" creationId="{5CEA1B0B-32C3-F6A5-9B6A-F670A1CF7149}"/>
          </ac:inkMkLst>
        </pc:inkChg>
        <pc:inkChg chg="add del">
          <ac:chgData name="Luis Felipe Giraldo Trujillo" userId="9e5f2ca0-ce69-4b78-85ca-b1c2743d385d" providerId="ADAL" clId="{F377A818-05F9-4ABC-BA4A-C27E3A392937}" dt="2022-11-06T22:32:01.753" v="1587" actId="9405"/>
          <ac:inkMkLst>
            <pc:docMk/>
            <pc:sldMk cId="4200992531" sldId="418"/>
            <ac:inkMk id="6" creationId="{6BA21474-8281-D178-A332-70EF3C380A34}"/>
          </ac:inkMkLst>
        </pc:inkChg>
        <pc:inkChg chg="add del">
          <ac:chgData name="Luis Felipe Giraldo Trujillo" userId="9e5f2ca0-ce69-4b78-85ca-b1c2743d385d" providerId="ADAL" clId="{F377A818-05F9-4ABC-BA4A-C27E3A392937}" dt="2022-11-06T22:32:01.441" v="1586" actId="9405"/>
          <ac:inkMkLst>
            <pc:docMk/>
            <pc:sldMk cId="4200992531" sldId="418"/>
            <ac:inkMk id="7" creationId="{F179D5DB-E057-48F4-3F38-8D8EBE4CCB23}"/>
          </ac:inkMkLst>
        </pc:inkChg>
        <pc:inkChg chg="add del">
          <ac:chgData name="Luis Felipe Giraldo Trujillo" userId="9e5f2ca0-ce69-4b78-85ca-b1c2743d385d" providerId="ADAL" clId="{F377A818-05F9-4ABC-BA4A-C27E3A392937}" dt="2022-11-06T22:32:01.097" v="1585" actId="9405"/>
          <ac:inkMkLst>
            <pc:docMk/>
            <pc:sldMk cId="4200992531" sldId="418"/>
            <ac:inkMk id="9" creationId="{C158E60F-03AE-5ABE-D5D6-72924734F00F}"/>
          </ac:inkMkLst>
        </pc:inkChg>
        <pc:inkChg chg="add del">
          <ac:chgData name="Luis Felipe Giraldo Trujillo" userId="9e5f2ca0-ce69-4b78-85ca-b1c2743d385d" providerId="ADAL" clId="{F377A818-05F9-4ABC-BA4A-C27E3A392937}" dt="2022-11-06T22:32:18.102" v="1592" actId="9405"/>
          <ac:inkMkLst>
            <pc:docMk/>
            <pc:sldMk cId="4200992531" sldId="418"/>
            <ac:inkMk id="10" creationId="{A1458339-C211-F613-2CEE-3D8214DD08A9}"/>
          </ac:inkMkLst>
        </pc:inkChg>
        <pc:inkChg chg="add del">
          <ac:chgData name="Luis Felipe Giraldo Trujillo" userId="9e5f2ca0-ce69-4b78-85ca-b1c2743d385d" providerId="ADAL" clId="{F377A818-05F9-4ABC-BA4A-C27E3A392937}" dt="2022-11-06T22:32:16.774" v="1591" actId="9405"/>
          <ac:inkMkLst>
            <pc:docMk/>
            <pc:sldMk cId="4200992531" sldId="418"/>
            <ac:inkMk id="12" creationId="{160DC501-7803-A197-00C8-1888C760C13E}"/>
          </ac:inkMkLst>
        </pc:inkChg>
        <pc:inkChg chg="add del">
          <ac:chgData name="Luis Felipe Giraldo Trujillo" userId="9e5f2ca0-ce69-4b78-85ca-b1c2743d385d" providerId="ADAL" clId="{F377A818-05F9-4ABC-BA4A-C27E3A392937}" dt="2022-11-06T22:32:21.954" v="1594" actId="9405"/>
          <ac:inkMkLst>
            <pc:docMk/>
            <pc:sldMk cId="4200992531" sldId="418"/>
            <ac:inkMk id="13" creationId="{B57EEA00-AAC3-6A27-F183-DC328D1D5BE2}"/>
          </ac:inkMkLst>
        </pc:inkChg>
        <pc:inkChg chg="add del">
          <ac:chgData name="Luis Felipe Giraldo Trujillo" userId="9e5f2ca0-ce69-4b78-85ca-b1c2743d385d" providerId="ADAL" clId="{F377A818-05F9-4ABC-BA4A-C27E3A392937}" dt="2022-11-06T22:32:36.114" v="1598" actId="9405"/>
          <ac:inkMkLst>
            <pc:docMk/>
            <pc:sldMk cId="4200992531" sldId="418"/>
            <ac:inkMk id="14" creationId="{B67858E8-9637-7975-5AD4-A8E76B61E0DE}"/>
          </ac:inkMkLst>
        </pc:inkChg>
        <pc:inkChg chg="add del">
          <ac:chgData name="Luis Felipe Giraldo Trujillo" userId="9e5f2ca0-ce69-4b78-85ca-b1c2743d385d" providerId="ADAL" clId="{F377A818-05F9-4ABC-BA4A-C27E3A392937}" dt="2022-11-06T22:32:35.598" v="1597" actId="9405"/>
          <ac:inkMkLst>
            <pc:docMk/>
            <pc:sldMk cId="4200992531" sldId="418"/>
            <ac:inkMk id="15" creationId="{3F81412B-2218-6B29-FCC3-1F530C4EEDEE}"/>
          </ac:inkMkLst>
        </pc:inkChg>
        <pc:inkChg chg="add del">
          <ac:chgData name="Luis Felipe Giraldo Trujillo" userId="9e5f2ca0-ce69-4b78-85ca-b1c2743d385d" providerId="ADAL" clId="{F377A818-05F9-4ABC-BA4A-C27E3A392937}" dt="2022-11-06T22:36:14.410" v="1705" actId="478"/>
          <ac:inkMkLst>
            <pc:docMk/>
            <pc:sldMk cId="4200992531" sldId="418"/>
            <ac:inkMk id="16" creationId="{5CAA02E7-01E0-9601-3F2E-4E3F4093A9E9}"/>
          </ac:inkMkLst>
        </pc:inkChg>
      </pc:sldChg>
      <pc:sldChg chg="modSp mod">
        <pc:chgData name="Luis Felipe Giraldo Trujillo" userId="9e5f2ca0-ce69-4b78-85ca-b1c2743d385d" providerId="ADAL" clId="{F377A818-05F9-4ABC-BA4A-C27E3A392937}" dt="2022-11-06T22:36:37.596" v="1717"/>
        <pc:sldMkLst>
          <pc:docMk/>
          <pc:sldMk cId="1258147561" sldId="419"/>
        </pc:sldMkLst>
        <pc:spChg chg="mod">
          <ac:chgData name="Luis Felipe Giraldo Trujillo" userId="9e5f2ca0-ce69-4b78-85ca-b1c2743d385d" providerId="ADAL" clId="{F377A818-05F9-4ABC-BA4A-C27E3A392937}" dt="2022-11-06T22:36:37.596" v="1717"/>
          <ac:spMkLst>
            <pc:docMk/>
            <pc:sldMk cId="1258147561" sldId="419"/>
            <ac:spMk id="9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2:36:35.522" v="1715"/>
          <ac:spMkLst>
            <pc:docMk/>
            <pc:sldMk cId="1258147561" sldId="419"/>
            <ac:spMk id="15" creationId="{00000000-0000-0000-0000-000000000000}"/>
          </ac:spMkLst>
        </pc:spChg>
      </pc:sldChg>
      <pc:sldChg chg="addSp delSp modSp mod">
        <pc:chgData name="Luis Felipe Giraldo Trujillo" userId="9e5f2ca0-ce69-4b78-85ca-b1c2743d385d" providerId="ADAL" clId="{F377A818-05F9-4ABC-BA4A-C27E3A392937}" dt="2022-11-06T22:37:30.609" v="1749"/>
        <pc:sldMkLst>
          <pc:docMk/>
          <pc:sldMk cId="303024861" sldId="420"/>
        </pc:sldMkLst>
        <pc:spChg chg="add mod">
          <ac:chgData name="Luis Felipe Giraldo Trujillo" userId="9e5f2ca0-ce69-4b78-85ca-b1c2743d385d" providerId="ADAL" clId="{F377A818-05F9-4ABC-BA4A-C27E3A392937}" dt="2022-11-06T22:37:30.609" v="1749"/>
          <ac:spMkLst>
            <pc:docMk/>
            <pc:sldMk cId="303024861" sldId="420"/>
            <ac:spMk id="3" creationId="{47FD97A2-0CEC-6042-9E78-FCAD26BA98EB}"/>
          </ac:spMkLst>
        </pc:spChg>
        <pc:spChg chg="mod">
          <ac:chgData name="Luis Felipe Giraldo Trujillo" userId="9e5f2ca0-ce69-4b78-85ca-b1c2743d385d" providerId="ADAL" clId="{F377A818-05F9-4ABC-BA4A-C27E3A392937}" dt="2022-11-06T22:36:40.722" v="1719"/>
          <ac:spMkLst>
            <pc:docMk/>
            <pc:sldMk cId="303024861" sldId="420"/>
            <ac:spMk id="9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37:30.436" v="1748" actId="478"/>
          <ac:spMkLst>
            <pc:docMk/>
            <pc:sldMk cId="303024861" sldId="420"/>
            <ac:spMk id="15" creationId="{00000000-0000-0000-0000-000000000000}"/>
          </ac:spMkLst>
        </pc:spChg>
      </pc:sldChg>
      <pc:sldChg chg="addSp delSp modSp mod">
        <pc:chgData name="Luis Felipe Giraldo Trujillo" userId="9e5f2ca0-ce69-4b78-85ca-b1c2743d385d" providerId="ADAL" clId="{F377A818-05F9-4ABC-BA4A-C27E3A392937}" dt="2022-11-06T22:37:27.175" v="1747"/>
        <pc:sldMkLst>
          <pc:docMk/>
          <pc:sldMk cId="3553946711" sldId="421"/>
        </pc:sldMkLst>
        <pc:spChg chg="add mod">
          <ac:chgData name="Luis Felipe Giraldo Trujillo" userId="9e5f2ca0-ce69-4b78-85ca-b1c2743d385d" providerId="ADAL" clId="{F377A818-05F9-4ABC-BA4A-C27E3A392937}" dt="2022-11-06T22:37:27.175" v="1747"/>
          <ac:spMkLst>
            <pc:docMk/>
            <pc:sldMk cId="3553946711" sldId="421"/>
            <ac:spMk id="2" creationId="{9CA073A2-D8D8-00AB-DB20-C3BD063018BD}"/>
          </ac:spMkLst>
        </pc:spChg>
        <pc:spChg chg="mod">
          <ac:chgData name="Luis Felipe Giraldo Trujillo" userId="9e5f2ca0-ce69-4b78-85ca-b1c2743d385d" providerId="ADAL" clId="{F377A818-05F9-4ABC-BA4A-C27E3A392937}" dt="2022-11-06T22:36:43.692" v="1721"/>
          <ac:spMkLst>
            <pc:docMk/>
            <pc:sldMk cId="3553946711" sldId="421"/>
            <ac:spMk id="9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37:26.932" v="1746" actId="478"/>
          <ac:spMkLst>
            <pc:docMk/>
            <pc:sldMk cId="3553946711" sldId="421"/>
            <ac:spMk id="15" creationId="{00000000-0000-0000-0000-000000000000}"/>
          </ac:spMkLst>
        </pc:spChg>
      </pc:sldChg>
      <pc:sldChg chg="addSp delSp modSp mod">
        <pc:chgData name="Luis Felipe Giraldo Trujillo" userId="9e5f2ca0-ce69-4b78-85ca-b1c2743d385d" providerId="ADAL" clId="{F377A818-05F9-4ABC-BA4A-C27E3A392937}" dt="2022-11-06T22:37:21.543" v="1745"/>
        <pc:sldMkLst>
          <pc:docMk/>
          <pc:sldMk cId="3400973939" sldId="422"/>
        </pc:sldMkLst>
        <pc:spChg chg="add mod">
          <ac:chgData name="Luis Felipe Giraldo Trujillo" userId="9e5f2ca0-ce69-4b78-85ca-b1c2743d385d" providerId="ADAL" clId="{F377A818-05F9-4ABC-BA4A-C27E3A392937}" dt="2022-11-06T22:37:21.543" v="1745"/>
          <ac:spMkLst>
            <pc:docMk/>
            <pc:sldMk cId="3400973939" sldId="422"/>
            <ac:spMk id="3" creationId="{5A8C6DEF-96C7-A732-2C89-5345940C4140}"/>
          </ac:spMkLst>
        </pc:spChg>
        <pc:spChg chg="mod">
          <ac:chgData name="Luis Felipe Giraldo Trujillo" userId="9e5f2ca0-ce69-4b78-85ca-b1c2743d385d" providerId="ADAL" clId="{F377A818-05F9-4ABC-BA4A-C27E3A392937}" dt="2022-11-06T22:36:47.146" v="1723"/>
          <ac:spMkLst>
            <pc:docMk/>
            <pc:sldMk cId="3400973939" sldId="422"/>
            <ac:spMk id="9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37:21.308" v="1744" actId="478"/>
          <ac:spMkLst>
            <pc:docMk/>
            <pc:sldMk cId="3400973939" sldId="422"/>
            <ac:spMk id="15" creationId="{00000000-0000-0000-0000-000000000000}"/>
          </ac:spMkLst>
        </pc:spChg>
      </pc:sldChg>
      <pc:sldChg chg="addSp delSp modSp mod">
        <pc:chgData name="Luis Felipe Giraldo Trujillo" userId="9e5f2ca0-ce69-4b78-85ca-b1c2743d385d" providerId="ADAL" clId="{F377A818-05F9-4ABC-BA4A-C27E3A392937}" dt="2022-11-06T22:37:18.408" v="1743"/>
        <pc:sldMkLst>
          <pc:docMk/>
          <pc:sldMk cId="1642383150" sldId="423"/>
        </pc:sldMkLst>
        <pc:spChg chg="add mod">
          <ac:chgData name="Luis Felipe Giraldo Trujillo" userId="9e5f2ca0-ce69-4b78-85ca-b1c2743d385d" providerId="ADAL" clId="{F377A818-05F9-4ABC-BA4A-C27E3A392937}" dt="2022-11-06T22:37:18.408" v="1743"/>
          <ac:spMkLst>
            <pc:docMk/>
            <pc:sldMk cId="1642383150" sldId="423"/>
            <ac:spMk id="2" creationId="{0EFA2FE2-B590-4B8F-2C7C-054CEC417783}"/>
          </ac:spMkLst>
        </pc:spChg>
        <pc:spChg chg="mod">
          <ac:chgData name="Luis Felipe Giraldo Trujillo" userId="9e5f2ca0-ce69-4b78-85ca-b1c2743d385d" providerId="ADAL" clId="{F377A818-05F9-4ABC-BA4A-C27E3A392937}" dt="2022-11-06T22:36:49.795" v="1725"/>
          <ac:spMkLst>
            <pc:docMk/>
            <pc:sldMk cId="1642383150" sldId="423"/>
            <ac:spMk id="9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37:18.196" v="1742" actId="478"/>
          <ac:spMkLst>
            <pc:docMk/>
            <pc:sldMk cId="1642383150" sldId="423"/>
            <ac:spMk id="15" creationId="{00000000-0000-0000-0000-000000000000}"/>
          </ac:spMkLst>
        </pc:spChg>
      </pc:sldChg>
      <pc:sldChg chg="addSp delSp modSp mod">
        <pc:chgData name="Luis Felipe Giraldo Trujillo" userId="9e5f2ca0-ce69-4b78-85ca-b1c2743d385d" providerId="ADAL" clId="{F377A818-05F9-4ABC-BA4A-C27E3A392937}" dt="2022-11-06T22:37:14.728" v="1741"/>
        <pc:sldMkLst>
          <pc:docMk/>
          <pc:sldMk cId="4206260179" sldId="424"/>
        </pc:sldMkLst>
        <pc:spChg chg="add mod">
          <ac:chgData name="Luis Felipe Giraldo Trujillo" userId="9e5f2ca0-ce69-4b78-85ca-b1c2743d385d" providerId="ADAL" clId="{F377A818-05F9-4ABC-BA4A-C27E3A392937}" dt="2022-11-06T22:37:14.728" v="1741"/>
          <ac:spMkLst>
            <pc:docMk/>
            <pc:sldMk cId="4206260179" sldId="424"/>
            <ac:spMk id="3" creationId="{51026A12-B768-6C93-84B8-9C7864DF4838}"/>
          </ac:spMkLst>
        </pc:spChg>
        <pc:spChg chg="mod">
          <ac:chgData name="Luis Felipe Giraldo Trujillo" userId="9e5f2ca0-ce69-4b78-85ca-b1c2743d385d" providerId="ADAL" clId="{F377A818-05F9-4ABC-BA4A-C27E3A392937}" dt="2022-11-06T22:36:52.307" v="1727"/>
          <ac:spMkLst>
            <pc:docMk/>
            <pc:sldMk cId="4206260179" sldId="424"/>
            <ac:spMk id="9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37:14.555" v="1740" actId="478"/>
          <ac:spMkLst>
            <pc:docMk/>
            <pc:sldMk cId="4206260179" sldId="424"/>
            <ac:spMk id="15" creationId="{00000000-0000-0000-0000-000000000000}"/>
          </ac:spMkLst>
        </pc:spChg>
      </pc:sldChg>
      <pc:sldChg chg="addSp delSp modSp mod">
        <pc:chgData name="Luis Felipe Giraldo Trujillo" userId="9e5f2ca0-ce69-4b78-85ca-b1c2743d385d" providerId="ADAL" clId="{F377A818-05F9-4ABC-BA4A-C27E3A392937}" dt="2022-11-06T22:37:11.217" v="1739"/>
        <pc:sldMkLst>
          <pc:docMk/>
          <pc:sldMk cId="1847341804" sldId="425"/>
        </pc:sldMkLst>
        <pc:spChg chg="add mod">
          <ac:chgData name="Luis Felipe Giraldo Trujillo" userId="9e5f2ca0-ce69-4b78-85ca-b1c2743d385d" providerId="ADAL" clId="{F377A818-05F9-4ABC-BA4A-C27E3A392937}" dt="2022-11-06T22:37:11.217" v="1739"/>
          <ac:spMkLst>
            <pc:docMk/>
            <pc:sldMk cId="1847341804" sldId="425"/>
            <ac:spMk id="2" creationId="{0649EB9C-0043-DB84-EF84-D5FA5FD13D04}"/>
          </ac:spMkLst>
        </pc:spChg>
        <pc:spChg chg="mod">
          <ac:chgData name="Luis Felipe Giraldo Trujillo" userId="9e5f2ca0-ce69-4b78-85ca-b1c2743d385d" providerId="ADAL" clId="{F377A818-05F9-4ABC-BA4A-C27E3A392937}" dt="2022-11-06T22:36:55.550" v="1729"/>
          <ac:spMkLst>
            <pc:docMk/>
            <pc:sldMk cId="1847341804" sldId="425"/>
            <ac:spMk id="9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37:11.030" v="1738" actId="478"/>
          <ac:spMkLst>
            <pc:docMk/>
            <pc:sldMk cId="1847341804" sldId="425"/>
            <ac:spMk id="15" creationId="{00000000-0000-0000-0000-000000000000}"/>
          </ac:spMkLst>
        </pc:spChg>
      </pc:sldChg>
      <pc:sldChg chg="addSp delSp modSp mod">
        <pc:chgData name="Luis Felipe Giraldo Trujillo" userId="9e5f2ca0-ce69-4b78-85ca-b1c2743d385d" providerId="ADAL" clId="{F377A818-05F9-4ABC-BA4A-C27E3A392937}" dt="2022-11-06T22:37:08.465" v="1737"/>
        <pc:sldMkLst>
          <pc:docMk/>
          <pc:sldMk cId="1090179307" sldId="426"/>
        </pc:sldMkLst>
        <pc:spChg chg="add mod">
          <ac:chgData name="Luis Felipe Giraldo Trujillo" userId="9e5f2ca0-ce69-4b78-85ca-b1c2743d385d" providerId="ADAL" clId="{F377A818-05F9-4ABC-BA4A-C27E3A392937}" dt="2022-11-06T22:37:08.465" v="1737"/>
          <ac:spMkLst>
            <pc:docMk/>
            <pc:sldMk cId="1090179307" sldId="426"/>
            <ac:spMk id="3" creationId="{CF06368A-152E-EEC1-767D-12DE90A904FC}"/>
          </ac:spMkLst>
        </pc:spChg>
        <pc:spChg chg="mod">
          <ac:chgData name="Luis Felipe Giraldo Trujillo" userId="9e5f2ca0-ce69-4b78-85ca-b1c2743d385d" providerId="ADAL" clId="{F377A818-05F9-4ABC-BA4A-C27E3A392937}" dt="2022-11-06T22:36:58.523" v="1731"/>
          <ac:spMkLst>
            <pc:docMk/>
            <pc:sldMk cId="1090179307" sldId="426"/>
            <ac:spMk id="9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37:08.276" v="1736" actId="478"/>
          <ac:spMkLst>
            <pc:docMk/>
            <pc:sldMk cId="1090179307" sldId="426"/>
            <ac:spMk id="15" creationId="{00000000-0000-0000-0000-000000000000}"/>
          </ac:spMkLst>
        </pc:spChg>
      </pc:sldChg>
      <pc:sldChg chg="modSp mod">
        <pc:chgData name="Luis Felipe Giraldo Trujillo" userId="9e5f2ca0-ce69-4b78-85ca-b1c2743d385d" providerId="ADAL" clId="{F377A818-05F9-4ABC-BA4A-C27E3A392937}" dt="2022-11-06T22:37:04.617" v="1735"/>
        <pc:sldMkLst>
          <pc:docMk/>
          <pc:sldMk cId="1011733690" sldId="427"/>
        </pc:sldMkLst>
        <pc:spChg chg="mod">
          <ac:chgData name="Luis Felipe Giraldo Trujillo" userId="9e5f2ca0-ce69-4b78-85ca-b1c2743d385d" providerId="ADAL" clId="{F377A818-05F9-4ABC-BA4A-C27E3A392937}" dt="2022-11-06T22:37:01.401" v="1733"/>
          <ac:spMkLst>
            <pc:docMk/>
            <pc:sldMk cId="1011733690" sldId="427"/>
            <ac:spMk id="9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2:37:04.617" v="1735"/>
          <ac:spMkLst>
            <pc:docMk/>
            <pc:sldMk cId="1011733690" sldId="427"/>
            <ac:spMk id="15" creationId="{00000000-0000-0000-0000-000000000000}"/>
          </ac:spMkLst>
        </pc:spChg>
      </pc:sldChg>
      <pc:sldChg chg="modSp">
        <pc:chgData name="Luis Felipe Giraldo Trujillo" userId="9e5f2ca0-ce69-4b78-85ca-b1c2743d385d" providerId="ADAL" clId="{F377A818-05F9-4ABC-BA4A-C27E3A392937}" dt="2022-11-06T22:36:05.555" v="1704" actId="20577"/>
        <pc:sldMkLst>
          <pc:docMk/>
          <pc:sldMk cId="1101840808" sldId="428"/>
        </pc:sldMkLst>
        <pc:spChg chg="mod">
          <ac:chgData name="Luis Felipe Giraldo Trujillo" userId="9e5f2ca0-ce69-4b78-85ca-b1c2743d385d" providerId="ADAL" clId="{F377A818-05F9-4ABC-BA4A-C27E3A392937}" dt="2022-11-06T22:36:01.295" v="1696" actId="20577"/>
          <ac:spMkLst>
            <pc:docMk/>
            <pc:sldMk cId="1101840808" sldId="428"/>
            <ac:spMk id="5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2:36:05.555" v="1704" actId="20577"/>
          <ac:spMkLst>
            <pc:docMk/>
            <pc:sldMk cId="1101840808" sldId="428"/>
            <ac:spMk id="8" creationId="{00000000-0000-0000-0000-000000000000}"/>
          </ac:spMkLst>
        </pc:spChg>
      </pc:sldChg>
      <pc:sldChg chg="add del">
        <pc:chgData name="Luis Felipe Giraldo Trujillo" userId="9e5f2ca0-ce69-4b78-85ca-b1c2743d385d" providerId="ADAL" clId="{F377A818-05F9-4ABC-BA4A-C27E3A392937}" dt="2022-11-06T22:28:33.603" v="1557" actId="47"/>
        <pc:sldMkLst>
          <pc:docMk/>
          <pc:sldMk cId="2053650924" sldId="429"/>
        </pc:sldMkLst>
      </pc:sldChg>
      <pc:sldChg chg="del">
        <pc:chgData name="Luis Felipe Giraldo Trujillo" userId="9e5f2ca0-ce69-4b78-85ca-b1c2743d385d" providerId="ADAL" clId="{F377A818-05F9-4ABC-BA4A-C27E3A392937}" dt="2022-11-06T21:00:41.657" v="1395" actId="47"/>
        <pc:sldMkLst>
          <pc:docMk/>
          <pc:sldMk cId="2358526134" sldId="430"/>
        </pc:sldMkLst>
      </pc:sldChg>
      <pc:sldChg chg="modSp add mod">
        <pc:chgData name="Luis Felipe Giraldo Trujillo" userId="9e5f2ca0-ce69-4b78-85ca-b1c2743d385d" providerId="ADAL" clId="{F377A818-05F9-4ABC-BA4A-C27E3A392937}" dt="2022-11-06T17:37:25.433" v="643" actId="20577"/>
        <pc:sldMkLst>
          <pc:docMk/>
          <pc:sldMk cId="466242246" sldId="431"/>
        </pc:sldMkLst>
        <pc:spChg chg="mod">
          <ac:chgData name="Luis Felipe Giraldo Trujillo" userId="9e5f2ca0-ce69-4b78-85ca-b1c2743d385d" providerId="ADAL" clId="{F377A818-05F9-4ABC-BA4A-C27E3A392937}" dt="2022-11-06T17:37:25.433" v="643" actId="20577"/>
          <ac:spMkLst>
            <pc:docMk/>
            <pc:sldMk cId="466242246" sldId="431"/>
            <ac:spMk id="15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4T18:09:33.434" v="29"/>
          <ac:spMkLst>
            <pc:docMk/>
            <pc:sldMk cId="466242246" sldId="431"/>
            <ac:spMk id="26" creationId="{00000000-0000-0000-0000-000000000000}"/>
          </ac:spMkLst>
        </pc:spChg>
      </pc:sldChg>
      <pc:sldChg chg="addSp delSp modSp add mod">
        <pc:chgData name="Luis Felipe Giraldo Trujillo" userId="9e5f2ca0-ce69-4b78-85ca-b1c2743d385d" providerId="ADAL" clId="{F377A818-05F9-4ABC-BA4A-C27E3A392937}" dt="2022-11-06T17:37:40.854" v="645" actId="403"/>
        <pc:sldMkLst>
          <pc:docMk/>
          <pc:sldMk cId="789578587" sldId="432"/>
        </pc:sldMkLst>
        <pc:spChg chg="add mod">
          <ac:chgData name="Luis Felipe Giraldo Trujillo" userId="9e5f2ca0-ce69-4b78-85ca-b1c2743d385d" providerId="ADAL" clId="{F377A818-05F9-4ABC-BA4A-C27E3A392937}" dt="2022-11-06T17:37:40.854" v="645" actId="403"/>
          <ac:spMkLst>
            <pc:docMk/>
            <pc:sldMk cId="789578587" sldId="432"/>
            <ac:spMk id="2" creationId="{25EEA882-7DC1-9B42-1835-92B2B714555E}"/>
          </ac:spMkLst>
        </pc:spChg>
        <pc:spChg chg="mod">
          <ac:chgData name="Luis Felipe Giraldo Trujillo" userId="9e5f2ca0-ce69-4b78-85ca-b1c2743d385d" providerId="ADAL" clId="{F377A818-05F9-4ABC-BA4A-C27E3A392937}" dt="2022-11-04T18:48:48.394" v="160" actId="1076"/>
          <ac:spMkLst>
            <pc:docMk/>
            <pc:sldMk cId="789578587" sldId="432"/>
            <ac:spMk id="3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4T18:46:43.363" v="77" actId="478"/>
          <ac:spMkLst>
            <pc:docMk/>
            <pc:sldMk cId="789578587" sldId="432"/>
            <ac:spMk id="14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4T18:48:59.187" v="163" actId="1076"/>
          <ac:spMkLst>
            <pc:docMk/>
            <pc:sldMk cId="789578587" sldId="432"/>
            <ac:spMk id="15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4T18:46:42.050" v="76" actId="478"/>
          <ac:spMkLst>
            <pc:docMk/>
            <pc:sldMk cId="789578587" sldId="432"/>
            <ac:spMk id="26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4T18:48:59.187" v="163" actId="1076"/>
          <ac:spMkLst>
            <pc:docMk/>
            <pc:sldMk cId="789578587" sldId="432"/>
            <ac:spMk id="31" creationId="{00000000-0000-0000-0000-000000000000}"/>
          </ac:spMkLst>
        </pc:spChg>
      </pc:sldChg>
      <pc:sldChg chg="addSp delSp modSp add mod">
        <pc:chgData name="Luis Felipe Giraldo Trujillo" userId="9e5f2ca0-ce69-4b78-85ca-b1c2743d385d" providerId="ADAL" clId="{F377A818-05F9-4ABC-BA4A-C27E3A392937}" dt="2022-11-04T20:00:08.102" v="402" actId="20577"/>
        <pc:sldMkLst>
          <pc:docMk/>
          <pc:sldMk cId="821508564" sldId="433"/>
        </pc:sldMkLst>
        <pc:spChg chg="mod">
          <ac:chgData name="Luis Felipe Giraldo Trujillo" userId="9e5f2ca0-ce69-4b78-85ca-b1c2743d385d" providerId="ADAL" clId="{F377A818-05F9-4ABC-BA4A-C27E3A392937}" dt="2022-11-04T18:52:02.082" v="282" actId="20577"/>
          <ac:spMkLst>
            <pc:docMk/>
            <pc:sldMk cId="821508564" sldId="433"/>
            <ac:spMk id="2" creationId="{25EEA882-7DC1-9B42-1835-92B2B714555E}"/>
          </ac:spMkLst>
        </pc:spChg>
        <pc:spChg chg="add mod ord">
          <ac:chgData name="Luis Felipe Giraldo Trujillo" userId="9e5f2ca0-ce69-4b78-85ca-b1c2743d385d" providerId="ADAL" clId="{F377A818-05F9-4ABC-BA4A-C27E3A392937}" dt="2022-11-04T19:54:39.658" v="350" actId="14100"/>
          <ac:spMkLst>
            <pc:docMk/>
            <pc:sldMk cId="821508564" sldId="433"/>
            <ac:spMk id="8" creationId="{AF1156B4-FBE3-5D62-3F95-79A510CF9E1C}"/>
          </ac:spMkLst>
        </pc:spChg>
        <pc:spChg chg="add mod">
          <ac:chgData name="Luis Felipe Giraldo Trujillo" userId="9e5f2ca0-ce69-4b78-85ca-b1c2743d385d" providerId="ADAL" clId="{F377A818-05F9-4ABC-BA4A-C27E3A392937}" dt="2022-11-04T18:50:39.805" v="214" actId="1076"/>
          <ac:spMkLst>
            <pc:docMk/>
            <pc:sldMk cId="821508564" sldId="433"/>
            <ac:spMk id="9" creationId="{3E9DFB29-8827-363F-4B90-38E7A5E61217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10" creationId="{00000000-0000-0000-0000-000000000000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11" creationId="{00000000-0000-0000-0000-000000000000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12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4T18:50:39.805" v="214" actId="1076"/>
          <ac:spMkLst>
            <pc:docMk/>
            <pc:sldMk cId="821508564" sldId="433"/>
            <ac:spMk id="13" creationId="{7D66A081-E3CB-5E53-789B-E3E8A08AF7AF}"/>
          </ac:spMkLst>
        </pc:spChg>
        <pc:spChg chg="add mod">
          <ac:chgData name="Luis Felipe Giraldo Trujillo" userId="9e5f2ca0-ce69-4b78-85ca-b1c2743d385d" providerId="ADAL" clId="{F377A818-05F9-4ABC-BA4A-C27E3A392937}" dt="2022-11-04T18:50:39.805" v="214" actId="1076"/>
          <ac:spMkLst>
            <pc:docMk/>
            <pc:sldMk cId="821508564" sldId="433"/>
            <ac:spMk id="14" creationId="{6F104E10-1123-A811-14C1-46ECAF88ED0D}"/>
          </ac:spMkLst>
        </pc:spChg>
        <pc:spChg chg="del mod">
          <ac:chgData name="Luis Felipe Giraldo Trujillo" userId="9e5f2ca0-ce69-4b78-85ca-b1c2743d385d" providerId="ADAL" clId="{F377A818-05F9-4ABC-BA4A-C27E3A392937}" dt="2022-11-04T19:54:23.978" v="343" actId="478"/>
          <ac:spMkLst>
            <pc:docMk/>
            <pc:sldMk cId="821508564" sldId="433"/>
            <ac:spMk id="15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4T18:50:39.805" v="214" actId="1076"/>
          <ac:spMkLst>
            <pc:docMk/>
            <pc:sldMk cId="821508564" sldId="433"/>
            <ac:spMk id="16" creationId="{C771D6F1-7299-B25B-2862-2F2FA6AE5F11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17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4T18:50:39.805" v="214" actId="1076"/>
          <ac:spMkLst>
            <pc:docMk/>
            <pc:sldMk cId="821508564" sldId="433"/>
            <ac:spMk id="18" creationId="{14516373-1486-C301-0678-DAF6A23E4299}"/>
          </ac:spMkLst>
        </pc:spChg>
        <pc:spChg chg="add mod">
          <ac:chgData name="Luis Felipe Giraldo Trujillo" userId="9e5f2ca0-ce69-4b78-85ca-b1c2743d385d" providerId="ADAL" clId="{F377A818-05F9-4ABC-BA4A-C27E3A392937}" dt="2022-11-04T18:50:39.805" v="214" actId="1076"/>
          <ac:spMkLst>
            <pc:docMk/>
            <pc:sldMk cId="821508564" sldId="433"/>
            <ac:spMk id="19" creationId="{DF7E5B7C-2A5F-B52D-7383-0561D5C0C4D0}"/>
          </ac:spMkLst>
        </pc:spChg>
        <pc:spChg chg="add mod">
          <ac:chgData name="Luis Felipe Giraldo Trujillo" userId="9e5f2ca0-ce69-4b78-85ca-b1c2743d385d" providerId="ADAL" clId="{F377A818-05F9-4ABC-BA4A-C27E3A392937}" dt="2022-11-04T18:50:39.805" v="214" actId="1076"/>
          <ac:spMkLst>
            <pc:docMk/>
            <pc:sldMk cId="821508564" sldId="433"/>
            <ac:spMk id="20" creationId="{043F0118-A272-8CD2-DBD2-139836383D36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21" creationId="{00000000-0000-0000-0000-000000000000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22" creationId="{00000000-0000-0000-0000-000000000000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23" creationId="{00000000-0000-0000-0000-000000000000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24" creationId="{00000000-0000-0000-0000-000000000000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27" creationId="{00000000-0000-0000-0000-000000000000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28" creationId="{00000000-0000-0000-0000-000000000000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29" creationId="{00000000-0000-0000-0000-000000000000}"/>
          </ac:spMkLst>
        </pc:spChg>
        <pc:spChg chg="add del">
          <ac:chgData name="Luis Felipe Giraldo Trujillo" userId="9e5f2ca0-ce69-4b78-85ca-b1c2743d385d" providerId="ADAL" clId="{F377A818-05F9-4ABC-BA4A-C27E3A392937}" dt="2022-11-04T18:50:29.199" v="212" actId="478"/>
          <ac:spMkLst>
            <pc:docMk/>
            <pc:sldMk cId="821508564" sldId="433"/>
            <ac:spMk id="30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4T19:54:48.499" v="352" actId="1076"/>
          <ac:spMkLst>
            <pc:docMk/>
            <pc:sldMk cId="821508564" sldId="433"/>
            <ac:spMk id="31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4T18:51:43.428" v="219" actId="692"/>
          <ac:spMkLst>
            <pc:docMk/>
            <pc:sldMk cId="821508564" sldId="433"/>
            <ac:spMk id="42" creationId="{D72D7C6A-3FEE-B011-E3FD-18FEBDAE318A}"/>
          </ac:spMkLst>
        </pc:spChg>
        <pc:spChg chg="add mod">
          <ac:chgData name="Luis Felipe Giraldo Trujillo" userId="9e5f2ca0-ce69-4b78-85ca-b1c2743d385d" providerId="ADAL" clId="{F377A818-05F9-4ABC-BA4A-C27E3A392937}" dt="2022-11-04T20:00:08.102" v="402" actId="20577"/>
          <ac:spMkLst>
            <pc:docMk/>
            <pc:sldMk cId="821508564" sldId="433"/>
            <ac:spMk id="45" creationId="{B4E535A5-F838-A25A-24C7-651B2A151445}"/>
          </ac:spMkLst>
        </pc:spChg>
        <pc:cxnChg chg="add del">
          <ac:chgData name="Luis Felipe Giraldo Trujillo" userId="9e5f2ca0-ce69-4b78-85ca-b1c2743d385d" providerId="ADAL" clId="{F377A818-05F9-4ABC-BA4A-C27E3A392937}" dt="2022-11-04T18:50:29.199" v="212" actId="478"/>
          <ac:cxnSpMkLst>
            <pc:docMk/>
            <pc:sldMk cId="821508564" sldId="433"/>
            <ac:cxnSpMk id="5" creationId="{00000000-0000-0000-0000-000000000000}"/>
          </ac:cxnSpMkLst>
        </pc:cxnChg>
        <pc:cxnChg chg="add del">
          <ac:chgData name="Luis Felipe Giraldo Trujillo" userId="9e5f2ca0-ce69-4b78-85ca-b1c2743d385d" providerId="ADAL" clId="{F377A818-05F9-4ABC-BA4A-C27E3A392937}" dt="2022-11-04T18:50:26.071" v="211" actId="478"/>
          <ac:cxnSpMkLst>
            <pc:docMk/>
            <pc:sldMk cId="821508564" sldId="433"/>
            <ac:cxnSpMk id="6" creationId="{00000000-0000-0000-0000-000000000000}"/>
          </ac:cxnSpMkLst>
        </pc:cxnChg>
        <pc:cxnChg chg="add mod">
          <ac:chgData name="Luis Felipe Giraldo Trujillo" userId="9e5f2ca0-ce69-4b78-85ca-b1c2743d385d" providerId="ADAL" clId="{F377A818-05F9-4ABC-BA4A-C27E3A392937}" dt="2022-11-04T18:52:10.450" v="284" actId="14100"/>
          <ac:cxnSpMkLst>
            <pc:docMk/>
            <pc:sldMk cId="821508564" sldId="433"/>
            <ac:cxnSpMk id="25" creationId="{4AFAD21F-A785-7AE6-982C-6E100969A311}"/>
          </ac:cxnSpMkLst>
        </pc:cxnChg>
        <pc:cxnChg chg="add mod">
          <ac:chgData name="Luis Felipe Giraldo Trujillo" userId="9e5f2ca0-ce69-4b78-85ca-b1c2743d385d" providerId="ADAL" clId="{F377A818-05F9-4ABC-BA4A-C27E3A392937}" dt="2022-11-04T19:54:03.714" v="342" actId="692"/>
          <ac:cxnSpMkLst>
            <pc:docMk/>
            <pc:sldMk cId="821508564" sldId="433"/>
            <ac:cxnSpMk id="26" creationId="{D32B042F-1ED8-2F3E-A18B-47412D9B03B4}"/>
          </ac:cxnSpMkLst>
        </pc:cxnChg>
        <pc:cxnChg chg="add mod">
          <ac:chgData name="Luis Felipe Giraldo Trujillo" userId="9e5f2ca0-ce69-4b78-85ca-b1c2743d385d" providerId="ADAL" clId="{F377A818-05F9-4ABC-BA4A-C27E3A392937}" dt="2022-11-04T18:50:39.805" v="214" actId="1076"/>
          <ac:cxnSpMkLst>
            <pc:docMk/>
            <pc:sldMk cId="821508564" sldId="433"/>
            <ac:cxnSpMk id="33" creationId="{A0838DCF-0EA0-45CF-0DB0-B839EAC36E03}"/>
          </ac:cxnSpMkLst>
        </pc:cxnChg>
        <pc:cxnChg chg="add mod">
          <ac:chgData name="Luis Felipe Giraldo Trujillo" userId="9e5f2ca0-ce69-4b78-85ca-b1c2743d385d" providerId="ADAL" clId="{F377A818-05F9-4ABC-BA4A-C27E3A392937}" dt="2022-11-04T18:50:39.805" v="214" actId="1076"/>
          <ac:cxnSpMkLst>
            <pc:docMk/>
            <pc:sldMk cId="821508564" sldId="433"/>
            <ac:cxnSpMk id="34" creationId="{662D058C-73F6-745C-218D-6A8AF6ED202A}"/>
          </ac:cxnSpMkLst>
        </pc:cxnChg>
        <pc:cxnChg chg="add mod">
          <ac:chgData name="Luis Felipe Giraldo Trujillo" userId="9e5f2ca0-ce69-4b78-85ca-b1c2743d385d" providerId="ADAL" clId="{F377A818-05F9-4ABC-BA4A-C27E3A392937}" dt="2022-11-04T18:50:39.805" v="214" actId="1076"/>
          <ac:cxnSpMkLst>
            <pc:docMk/>
            <pc:sldMk cId="821508564" sldId="433"/>
            <ac:cxnSpMk id="35" creationId="{88616D9C-985C-CB5A-FD6D-9C22BE02B1D3}"/>
          </ac:cxnSpMkLst>
        </pc:cxnChg>
        <pc:cxnChg chg="add mod">
          <ac:chgData name="Luis Felipe Giraldo Trujillo" userId="9e5f2ca0-ce69-4b78-85ca-b1c2743d385d" providerId="ADAL" clId="{F377A818-05F9-4ABC-BA4A-C27E3A392937}" dt="2022-11-04T18:50:39.805" v="214" actId="1076"/>
          <ac:cxnSpMkLst>
            <pc:docMk/>
            <pc:sldMk cId="821508564" sldId="433"/>
            <ac:cxnSpMk id="36" creationId="{1CDB9612-D032-67ED-CC6C-677E3641F838}"/>
          </ac:cxnSpMkLst>
        </pc:cxnChg>
        <pc:cxnChg chg="add mod">
          <ac:chgData name="Luis Felipe Giraldo Trujillo" userId="9e5f2ca0-ce69-4b78-85ca-b1c2743d385d" providerId="ADAL" clId="{F377A818-05F9-4ABC-BA4A-C27E3A392937}" dt="2022-11-04T18:50:39.805" v="214" actId="1076"/>
          <ac:cxnSpMkLst>
            <pc:docMk/>
            <pc:sldMk cId="821508564" sldId="433"/>
            <ac:cxnSpMk id="37" creationId="{82516C7B-D3E4-7968-0614-4DF6B895CB73}"/>
          </ac:cxnSpMkLst>
        </pc:cxnChg>
        <pc:cxnChg chg="add mod">
          <ac:chgData name="Luis Felipe Giraldo Trujillo" userId="9e5f2ca0-ce69-4b78-85ca-b1c2743d385d" providerId="ADAL" clId="{F377A818-05F9-4ABC-BA4A-C27E3A392937}" dt="2022-11-04T18:50:39.805" v="214" actId="1076"/>
          <ac:cxnSpMkLst>
            <pc:docMk/>
            <pc:sldMk cId="821508564" sldId="433"/>
            <ac:cxnSpMk id="38" creationId="{A5F694D8-9E1C-3B2F-71A0-24E8A106795C}"/>
          </ac:cxnSpMkLst>
        </pc:cxnChg>
        <pc:cxnChg chg="add mod">
          <ac:chgData name="Luis Felipe Giraldo Trujillo" userId="9e5f2ca0-ce69-4b78-85ca-b1c2743d385d" providerId="ADAL" clId="{F377A818-05F9-4ABC-BA4A-C27E3A392937}" dt="2022-11-04T18:50:39.805" v="214" actId="1076"/>
          <ac:cxnSpMkLst>
            <pc:docMk/>
            <pc:sldMk cId="821508564" sldId="433"/>
            <ac:cxnSpMk id="39" creationId="{D15B67F7-6930-B105-CE37-FE25060B5C62}"/>
          </ac:cxnSpMkLst>
        </pc:cxnChg>
        <pc:cxnChg chg="add del">
          <ac:chgData name="Luis Felipe Giraldo Trujillo" userId="9e5f2ca0-ce69-4b78-85ca-b1c2743d385d" providerId="ADAL" clId="{F377A818-05F9-4ABC-BA4A-C27E3A392937}" dt="2022-11-04T18:50:29.199" v="212" actId="478"/>
          <ac:cxnSpMkLst>
            <pc:docMk/>
            <pc:sldMk cId="821508564" sldId="433"/>
            <ac:cxnSpMk id="46" creationId="{00000000-0000-0000-0000-000000000000}"/>
          </ac:cxnSpMkLst>
        </pc:cxnChg>
      </pc:sldChg>
      <pc:sldChg chg="addSp delSp modSp add mod">
        <pc:chgData name="Luis Felipe Giraldo Trujillo" userId="9e5f2ca0-ce69-4b78-85ca-b1c2743d385d" providerId="ADAL" clId="{F377A818-05F9-4ABC-BA4A-C27E3A392937}" dt="2022-11-06T17:38:05.537" v="648" actId="14100"/>
        <pc:sldMkLst>
          <pc:docMk/>
          <pc:sldMk cId="1271887447" sldId="434"/>
        </pc:sldMkLst>
        <pc:spChg chg="del mod">
          <ac:chgData name="Luis Felipe Giraldo Trujillo" userId="9e5f2ca0-ce69-4b78-85ca-b1c2743d385d" providerId="ADAL" clId="{F377A818-05F9-4ABC-BA4A-C27E3A392937}" dt="2022-11-04T18:56:13.075" v="309" actId="478"/>
          <ac:spMkLst>
            <pc:docMk/>
            <pc:sldMk cId="1271887447" sldId="434"/>
            <ac:spMk id="2" creationId="{25EEA882-7DC1-9B42-1835-92B2B714555E}"/>
          </ac:spMkLst>
        </pc:spChg>
        <pc:spChg chg="add mod">
          <ac:chgData name="Luis Felipe Giraldo Trujillo" userId="9e5f2ca0-ce69-4b78-85ca-b1c2743d385d" providerId="ADAL" clId="{F377A818-05F9-4ABC-BA4A-C27E3A392937}" dt="2022-11-06T17:38:05.537" v="648" actId="14100"/>
          <ac:spMkLst>
            <pc:docMk/>
            <pc:sldMk cId="1271887447" sldId="434"/>
            <ac:spMk id="2" creationId="{FF1542BE-EDAB-6ED4-19CF-1E8D5DCD9AD8}"/>
          </ac:spMkLst>
        </pc:spChg>
        <pc:spChg chg="add mod">
          <ac:chgData name="Luis Felipe Giraldo Trujillo" userId="9e5f2ca0-ce69-4b78-85ca-b1c2743d385d" providerId="ADAL" clId="{F377A818-05F9-4ABC-BA4A-C27E3A392937}" dt="2022-11-04T19:59:18.875" v="380" actId="6549"/>
          <ac:spMkLst>
            <pc:docMk/>
            <pc:sldMk cId="1271887447" sldId="434"/>
            <ac:spMk id="8" creationId="{FE755799-6AC3-A3A0-8917-F6C1198E0275}"/>
          </ac:spMkLst>
        </pc:spChg>
        <pc:spChg chg="add mod">
          <ac:chgData name="Luis Felipe Giraldo Trujillo" userId="9e5f2ca0-ce69-4b78-85ca-b1c2743d385d" providerId="ADAL" clId="{F377A818-05F9-4ABC-BA4A-C27E3A392937}" dt="2022-11-04T18:52:50.931" v="292" actId="2085"/>
          <ac:spMkLst>
            <pc:docMk/>
            <pc:sldMk cId="1271887447" sldId="434"/>
            <ac:spMk id="9" creationId="{738B5010-A98F-78CF-25CB-86AC844C6209}"/>
          </ac:spMkLst>
        </pc:spChg>
        <pc:spChg chg="add mod">
          <ac:chgData name="Luis Felipe Giraldo Trujillo" userId="9e5f2ca0-ce69-4b78-85ca-b1c2743d385d" providerId="ADAL" clId="{F377A818-05F9-4ABC-BA4A-C27E3A392937}" dt="2022-11-04T18:56:09.962" v="307" actId="1076"/>
          <ac:spMkLst>
            <pc:docMk/>
            <pc:sldMk cId="1271887447" sldId="434"/>
            <ac:spMk id="13" creationId="{12CA55CB-0A3E-D448-84C9-F0020831640C}"/>
          </ac:spMkLst>
        </pc:spChg>
        <pc:spChg chg="add mod">
          <ac:chgData name="Luis Felipe Giraldo Trujillo" userId="9e5f2ca0-ce69-4b78-85ca-b1c2743d385d" providerId="ADAL" clId="{F377A818-05F9-4ABC-BA4A-C27E3A392937}" dt="2022-11-04T18:56:15.019" v="310" actId="1076"/>
          <ac:spMkLst>
            <pc:docMk/>
            <pc:sldMk cId="1271887447" sldId="434"/>
            <ac:spMk id="14" creationId="{09224AE1-8703-AB96-4564-325DDAD0E131}"/>
          </ac:spMkLst>
        </pc:spChg>
        <pc:spChg chg="mod">
          <ac:chgData name="Luis Felipe Giraldo Trujillo" userId="9e5f2ca0-ce69-4b78-85ca-b1c2743d385d" providerId="ADAL" clId="{F377A818-05F9-4ABC-BA4A-C27E3A392937}" dt="2022-11-04T18:52:32.691" v="286" actId="1076"/>
          <ac:spMkLst>
            <pc:docMk/>
            <pc:sldMk cId="1271887447" sldId="434"/>
            <ac:spMk id="15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4T19:59:23.624" v="387" actId="20577"/>
          <ac:spMkLst>
            <pc:docMk/>
            <pc:sldMk cId="1271887447" sldId="434"/>
            <ac:spMk id="16" creationId="{06A10AA8-9C47-03A5-F4A2-7E0502E36D52}"/>
          </ac:spMkLst>
        </pc:spChg>
        <pc:spChg chg="add mod">
          <ac:chgData name="Luis Felipe Giraldo Trujillo" userId="9e5f2ca0-ce69-4b78-85ca-b1c2743d385d" providerId="ADAL" clId="{F377A818-05F9-4ABC-BA4A-C27E3A392937}" dt="2022-11-04T18:56:20.876" v="312" actId="1076"/>
          <ac:spMkLst>
            <pc:docMk/>
            <pc:sldMk cId="1271887447" sldId="434"/>
            <ac:spMk id="18" creationId="{9303ACD3-3BBC-7D09-1F92-BAD8D02A2292}"/>
          </ac:spMkLst>
        </pc:spChg>
        <pc:spChg chg="mod">
          <ac:chgData name="Luis Felipe Giraldo Trujillo" userId="9e5f2ca0-ce69-4b78-85ca-b1c2743d385d" providerId="ADAL" clId="{F377A818-05F9-4ABC-BA4A-C27E3A392937}" dt="2022-11-04T18:52:34.585" v="287" actId="1076"/>
          <ac:spMkLst>
            <pc:docMk/>
            <pc:sldMk cId="1271887447" sldId="434"/>
            <ac:spMk id="31" creationId="{00000000-0000-0000-0000-000000000000}"/>
          </ac:spMkLst>
        </pc:spChg>
      </pc:sldChg>
      <pc:sldChg chg="addSp delSp modSp add mod">
        <pc:chgData name="Luis Felipe Giraldo Trujillo" userId="9e5f2ca0-ce69-4b78-85ca-b1c2743d385d" providerId="ADAL" clId="{F377A818-05F9-4ABC-BA4A-C27E3A392937}" dt="2022-11-06T19:26:14.209" v="1259" actId="14100"/>
        <pc:sldMkLst>
          <pc:docMk/>
          <pc:sldMk cId="2761478065" sldId="435"/>
        </pc:sldMkLst>
        <pc:spChg chg="del">
          <ac:chgData name="Luis Felipe Giraldo Trujillo" userId="9e5f2ca0-ce69-4b78-85ca-b1c2743d385d" providerId="ADAL" clId="{F377A818-05F9-4ABC-BA4A-C27E3A392937}" dt="2022-11-04T19:56:37.991" v="357" actId="478"/>
          <ac:spMkLst>
            <pc:docMk/>
            <pc:sldMk cId="2761478065" sldId="435"/>
            <ac:spMk id="2" creationId="{25EEA882-7DC1-9B42-1835-92B2B714555E}"/>
          </ac:spMkLst>
        </pc:spChg>
        <pc:spChg chg="add del mod">
          <ac:chgData name="Luis Felipe Giraldo Trujillo" userId="9e5f2ca0-ce69-4b78-85ca-b1c2743d385d" providerId="ADAL" clId="{F377A818-05F9-4ABC-BA4A-C27E3A392937}" dt="2022-11-06T19:24:18.446" v="1200" actId="478"/>
          <ac:spMkLst>
            <pc:docMk/>
            <pc:sldMk cId="2761478065" sldId="435"/>
            <ac:spMk id="2" creationId="{6B6F8FF2-C1BF-C146-F213-C1D79D8EC86F}"/>
          </ac:spMkLst>
        </pc:spChg>
        <pc:spChg chg="del">
          <ac:chgData name="Luis Felipe Giraldo Trujillo" userId="9e5f2ca0-ce69-4b78-85ca-b1c2743d385d" providerId="ADAL" clId="{F377A818-05F9-4ABC-BA4A-C27E3A392937}" dt="2022-11-04T19:56:32.485" v="355" actId="478"/>
          <ac:spMkLst>
            <pc:docMk/>
            <pc:sldMk cId="2761478065" sldId="435"/>
            <ac:spMk id="3" creationId="{00000000-0000-0000-0000-000000000000}"/>
          </ac:spMkLst>
        </pc:spChg>
        <pc:spChg chg="add del mod">
          <ac:chgData name="Luis Felipe Giraldo Trujillo" userId="9e5f2ca0-ce69-4b78-85ca-b1c2743d385d" providerId="ADAL" clId="{F377A818-05F9-4ABC-BA4A-C27E3A392937}" dt="2022-11-06T19:24:18.446" v="1200" actId="478"/>
          <ac:spMkLst>
            <pc:docMk/>
            <pc:sldMk cId="2761478065" sldId="435"/>
            <ac:spMk id="3" creationId="{5B960A08-04CA-25B2-15C6-8647D54471A6}"/>
          </ac:spMkLst>
        </pc:spChg>
        <pc:spChg chg="add del mod">
          <ac:chgData name="Luis Felipe Giraldo Trujillo" userId="9e5f2ca0-ce69-4b78-85ca-b1c2743d385d" providerId="ADAL" clId="{F377A818-05F9-4ABC-BA4A-C27E3A392937}" dt="2022-11-06T19:24:53.744" v="1211" actId="478"/>
          <ac:spMkLst>
            <pc:docMk/>
            <pc:sldMk cId="2761478065" sldId="435"/>
            <ac:spMk id="5" creationId="{A2C58B50-2F22-2DBD-B75A-8F5B88F74D75}"/>
          </ac:spMkLst>
        </pc:spChg>
        <pc:spChg chg="mod">
          <ac:chgData name="Luis Felipe Giraldo Trujillo" userId="9e5f2ca0-ce69-4b78-85ca-b1c2743d385d" providerId="ADAL" clId="{F377A818-05F9-4ABC-BA4A-C27E3A392937}" dt="2022-11-04T19:56:30.891" v="354" actId="1076"/>
          <ac:spMkLst>
            <pc:docMk/>
            <pc:sldMk cId="2761478065" sldId="435"/>
            <ac:spMk id="8" creationId="{AF1156B4-FBE3-5D62-3F95-79A510CF9E1C}"/>
          </ac:spMkLst>
        </pc:spChg>
        <pc:spChg chg="add del mod">
          <ac:chgData name="Luis Felipe Giraldo Trujillo" userId="9e5f2ca0-ce69-4b78-85ca-b1c2743d385d" providerId="ADAL" clId="{F377A818-05F9-4ABC-BA4A-C27E3A392937}" dt="2022-11-06T19:25:45.005" v="1253" actId="478"/>
          <ac:spMkLst>
            <pc:docMk/>
            <pc:sldMk cId="2761478065" sldId="435"/>
            <ac:spMk id="10" creationId="{EC3FC5EB-612C-1AD0-FA99-1842F6D5642A}"/>
          </ac:spMkLst>
        </pc:spChg>
        <pc:spChg chg="add mod">
          <ac:chgData name="Luis Felipe Giraldo Trujillo" userId="9e5f2ca0-ce69-4b78-85ca-b1c2743d385d" providerId="ADAL" clId="{F377A818-05F9-4ABC-BA4A-C27E3A392937}" dt="2022-11-06T19:25:39.508" v="1250" actId="20577"/>
          <ac:spMkLst>
            <pc:docMk/>
            <pc:sldMk cId="2761478065" sldId="435"/>
            <ac:spMk id="11" creationId="{575F679C-B4D5-8AB7-DE68-9F47F8700502}"/>
          </ac:spMkLst>
        </pc:spChg>
        <pc:spChg chg="add mod">
          <ac:chgData name="Luis Felipe Giraldo Trujillo" userId="9e5f2ca0-ce69-4b78-85ca-b1c2743d385d" providerId="ADAL" clId="{F377A818-05F9-4ABC-BA4A-C27E3A392937}" dt="2022-11-06T19:26:14.209" v="1259" actId="14100"/>
          <ac:spMkLst>
            <pc:docMk/>
            <pc:sldMk cId="2761478065" sldId="435"/>
            <ac:spMk id="15" creationId="{A5789F47-773C-FD38-9DF6-04DFFE301998}"/>
          </ac:spMkLst>
        </pc:spChg>
        <pc:spChg chg="add mod">
          <ac:chgData name="Luis Felipe Giraldo Trujillo" userId="9e5f2ca0-ce69-4b78-85ca-b1c2743d385d" providerId="ADAL" clId="{F377A818-05F9-4ABC-BA4A-C27E3A392937}" dt="2022-11-04T20:05:50.661" v="439" actId="1076"/>
          <ac:spMkLst>
            <pc:docMk/>
            <pc:sldMk cId="2761478065" sldId="435"/>
            <ac:spMk id="17" creationId="{CCDC0DC9-380C-0617-220F-1F1833B27A27}"/>
          </ac:spMkLst>
        </pc:spChg>
        <pc:spChg chg="add mod">
          <ac:chgData name="Luis Felipe Giraldo Trujillo" userId="9e5f2ca0-ce69-4b78-85ca-b1c2743d385d" providerId="ADAL" clId="{F377A818-05F9-4ABC-BA4A-C27E3A392937}" dt="2022-11-06T19:26:06.577" v="1258" actId="14100"/>
          <ac:spMkLst>
            <pc:docMk/>
            <pc:sldMk cId="2761478065" sldId="435"/>
            <ac:spMk id="21" creationId="{ADA49446-E48A-3DFB-7E92-F8E33D22A6EC}"/>
          </ac:spMkLst>
        </pc:spChg>
        <pc:spChg chg="mod">
          <ac:chgData name="Luis Felipe Giraldo Trujillo" userId="9e5f2ca0-ce69-4b78-85ca-b1c2743d385d" providerId="ADAL" clId="{F377A818-05F9-4ABC-BA4A-C27E3A392937}" dt="2022-11-04T19:56:36.296" v="356" actId="1076"/>
          <ac:spMkLst>
            <pc:docMk/>
            <pc:sldMk cId="2761478065" sldId="435"/>
            <ac:spMk id="31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4T19:56:37.991" v="357" actId="478"/>
          <ac:spMkLst>
            <pc:docMk/>
            <pc:sldMk cId="2761478065" sldId="435"/>
            <ac:spMk id="42" creationId="{D72D7C6A-3FEE-B011-E3FD-18FEBDAE318A}"/>
          </ac:spMkLst>
        </pc:spChg>
        <pc:spChg chg="mod">
          <ac:chgData name="Luis Felipe Giraldo Trujillo" userId="9e5f2ca0-ce69-4b78-85ca-b1c2743d385d" providerId="ADAL" clId="{F377A818-05F9-4ABC-BA4A-C27E3A392937}" dt="2022-11-04T20:00:13.435" v="409" actId="20577"/>
          <ac:spMkLst>
            <pc:docMk/>
            <pc:sldMk cId="2761478065" sldId="435"/>
            <ac:spMk id="45" creationId="{B4E535A5-F838-A25A-24C7-651B2A151445}"/>
          </ac:spMkLst>
        </pc:spChg>
        <pc:picChg chg="add del mod">
          <ac:chgData name="Luis Felipe Giraldo Trujillo" userId="9e5f2ca0-ce69-4b78-85ca-b1c2743d385d" providerId="ADAL" clId="{F377A818-05F9-4ABC-BA4A-C27E3A392937}" dt="2022-11-04T19:57:20.418" v="361" actId="478"/>
          <ac:picMkLst>
            <pc:docMk/>
            <pc:sldMk cId="2761478065" sldId="435"/>
            <ac:picMk id="10" creationId="{67BF6242-C917-D240-FD0A-9CAC1B800B5A}"/>
          </ac:picMkLst>
        </pc:picChg>
        <pc:picChg chg="add mod ord">
          <ac:chgData name="Luis Felipe Giraldo Trujillo" userId="9e5f2ca0-ce69-4b78-85ca-b1c2743d385d" providerId="ADAL" clId="{F377A818-05F9-4ABC-BA4A-C27E3A392937}" dt="2022-11-06T19:25:27.404" v="1218" actId="1076"/>
          <ac:picMkLst>
            <pc:docMk/>
            <pc:sldMk cId="2761478065" sldId="435"/>
            <ac:picMk id="12" creationId="{4CB08278-D5B4-9D93-7A19-2C07CAD60E6B}"/>
          </ac:picMkLst>
        </pc:picChg>
      </pc:sldChg>
      <pc:sldChg chg="addSp delSp modSp add del mod">
        <pc:chgData name="Luis Felipe Giraldo Trujillo" userId="9e5f2ca0-ce69-4b78-85ca-b1c2743d385d" providerId="ADAL" clId="{F377A818-05F9-4ABC-BA4A-C27E3A392937}" dt="2022-11-07T01:28:30.358" v="2212" actId="47"/>
        <pc:sldMkLst>
          <pc:docMk/>
          <pc:sldMk cId="785188321" sldId="436"/>
        </pc:sldMkLst>
        <pc:spChg chg="add mod">
          <ac:chgData name="Luis Felipe Giraldo Trujillo" userId="9e5f2ca0-ce69-4b78-85ca-b1c2743d385d" providerId="ADAL" clId="{F377A818-05F9-4ABC-BA4A-C27E3A392937}" dt="2022-11-06T19:26:32.539" v="1261" actId="1076"/>
          <ac:spMkLst>
            <pc:docMk/>
            <pc:sldMk cId="785188321" sldId="436"/>
            <ac:spMk id="2" creationId="{FA7B9926-F9E0-57D9-0A2B-270E29A43100}"/>
          </ac:spMkLst>
        </pc:spChg>
        <pc:spChg chg="add mod">
          <ac:chgData name="Luis Felipe Giraldo Trujillo" userId="9e5f2ca0-ce69-4b78-85ca-b1c2743d385d" providerId="ADAL" clId="{F377A818-05F9-4ABC-BA4A-C27E3A392937}" dt="2022-11-04T20:08:27.734" v="480" actId="1076"/>
          <ac:spMkLst>
            <pc:docMk/>
            <pc:sldMk cId="785188321" sldId="436"/>
            <ac:spMk id="3" creationId="{56A870CB-6B6F-DD0F-6B0D-F5DF561159D5}"/>
          </ac:spMkLst>
        </pc:spChg>
        <pc:spChg chg="add mod">
          <ac:chgData name="Luis Felipe Giraldo Trujillo" userId="9e5f2ca0-ce69-4b78-85ca-b1c2743d385d" providerId="ADAL" clId="{F377A818-05F9-4ABC-BA4A-C27E3A392937}" dt="2022-11-04T20:37:54.835" v="483" actId="1035"/>
          <ac:spMkLst>
            <pc:docMk/>
            <pc:sldMk cId="785188321" sldId="436"/>
            <ac:spMk id="5" creationId="{13125430-60D0-D790-75F4-12F34875FC30}"/>
          </ac:spMkLst>
        </pc:spChg>
        <pc:spChg chg="mod">
          <ac:chgData name="Luis Felipe Giraldo Trujillo" userId="9e5f2ca0-ce69-4b78-85ca-b1c2743d385d" providerId="ADAL" clId="{F377A818-05F9-4ABC-BA4A-C27E3A392937}" dt="2022-11-04T20:08:02.094" v="462" actId="1076"/>
          <ac:spMkLst>
            <pc:docMk/>
            <pc:sldMk cId="785188321" sldId="436"/>
            <ac:spMk id="8" creationId="{AF1156B4-FBE3-5D62-3F95-79A510CF9E1C}"/>
          </ac:spMkLst>
        </pc:spChg>
        <pc:spChg chg="add mod">
          <ac:chgData name="Luis Felipe Giraldo Trujillo" userId="9e5f2ca0-ce69-4b78-85ca-b1c2743d385d" providerId="ADAL" clId="{F377A818-05F9-4ABC-BA4A-C27E3A392937}" dt="2022-11-06T19:26:40.627" v="1267" actId="1037"/>
          <ac:spMkLst>
            <pc:docMk/>
            <pc:sldMk cId="785188321" sldId="436"/>
            <ac:spMk id="10" creationId="{DB61CDCA-B9E3-8768-324A-965C97A3BE0A}"/>
          </ac:spMkLst>
        </pc:spChg>
        <pc:spChg chg="mod">
          <ac:chgData name="Luis Felipe Giraldo Trujillo" userId="9e5f2ca0-ce69-4b78-85ca-b1c2743d385d" providerId="ADAL" clId="{F377A818-05F9-4ABC-BA4A-C27E3A392937}" dt="2022-11-04T20:07:13.882" v="452" actId="1037"/>
          <ac:spMkLst>
            <pc:docMk/>
            <pc:sldMk cId="785188321" sldId="436"/>
            <ac:spMk id="15" creationId="{A5789F47-773C-FD38-9DF6-04DFFE301998}"/>
          </ac:spMkLst>
        </pc:spChg>
        <pc:spChg chg="mod">
          <ac:chgData name="Luis Felipe Giraldo Trujillo" userId="9e5f2ca0-ce69-4b78-85ca-b1c2743d385d" providerId="ADAL" clId="{F377A818-05F9-4ABC-BA4A-C27E3A392937}" dt="2022-11-04T20:07:16.839" v="453" actId="1076"/>
          <ac:spMkLst>
            <pc:docMk/>
            <pc:sldMk cId="785188321" sldId="436"/>
            <ac:spMk id="17" creationId="{CCDC0DC9-380C-0617-220F-1F1833B27A27}"/>
          </ac:spMkLst>
        </pc:spChg>
        <pc:spChg chg="mod">
          <ac:chgData name="Luis Felipe Giraldo Trujillo" userId="9e5f2ca0-ce69-4b78-85ca-b1c2743d385d" providerId="ADAL" clId="{F377A818-05F9-4ABC-BA4A-C27E3A392937}" dt="2022-11-04T20:08:02.094" v="462" actId="1076"/>
          <ac:spMkLst>
            <pc:docMk/>
            <pc:sldMk cId="785188321" sldId="436"/>
            <ac:spMk id="31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4T20:08:02.094" v="462" actId="1076"/>
          <ac:spMkLst>
            <pc:docMk/>
            <pc:sldMk cId="785188321" sldId="436"/>
            <ac:spMk id="45" creationId="{B4E535A5-F838-A25A-24C7-651B2A151445}"/>
          </ac:spMkLst>
        </pc:spChg>
        <pc:picChg chg="mod">
          <ac:chgData name="Luis Felipe Giraldo Trujillo" userId="9e5f2ca0-ce69-4b78-85ca-b1c2743d385d" providerId="ADAL" clId="{F377A818-05F9-4ABC-BA4A-C27E3A392937}" dt="2022-11-04T20:07:08.175" v="442" actId="1076"/>
          <ac:picMkLst>
            <pc:docMk/>
            <pc:sldMk cId="785188321" sldId="436"/>
            <ac:picMk id="12" creationId="{4CB08278-D5B4-9D93-7A19-2C07CAD60E6B}"/>
          </ac:picMkLst>
        </pc:picChg>
        <pc:cxnChg chg="add del mod">
          <ac:chgData name="Luis Felipe Giraldo Trujillo" userId="9e5f2ca0-ce69-4b78-85ca-b1c2743d385d" providerId="ADAL" clId="{F377A818-05F9-4ABC-BA4A-C27E3A392937}" dt="2022-11-04T20:51:26.857" v="547" actId="478"/>
          <ac:cxnSpMkLst>
            <pc:docMk/>
            <pc:sldMk cId="785188321" sldId="436"/>
            <ac:cxnSpMk id="10" creationId="{2A1DECD6-6A92-C029-8B5C-AA454C5F2474}"/>
          </ac:cxnSpMkLst>
        </pc:cxnChg>
        <pc:cxnChg chg="add del mod">
          <ac:chgData name="Luis Felipe Giraldo Trujillo" userId="9e5f2ca0-ce69-4b78-85ca-b1c2743d385d" providerId="ADAL" clId="{F377A818-05F9-4ABC-BA4A-C27E3A392937}" dt="2022-11-04T20:50:33.610" v="491" actId="478"/>
          <ac:cxnSpMkLst>
            <pc:docMk/>
            <pc:sldMk cId="785188321" sldId="436"/>
            <ac:cxnSpMk id="11" creationId="{8B6D2101-A016-209D-5A30-426B06334365}"/>
          </ac:cxnSpMkLst>
        </pc:cxnChg>
        <pc:cxnChg chg="add mod">
          <ac:chgData name="Luis Felipe Giraldo Trujillo" userId="9e5f2ca0-ce69-4b78-85ca-b1c2743d385d" providerId="ADAL" clId="{F377A818-05F9-4ABC-BA4A-C27E3A392937}" dt="2022-11-06T17:40:16.908" v="652" actId="1038"/>
          <ac:cxnSpMkLst>
            <pc:docMk/>
            <pc:sldMk cId="785188321" sldId="436"/>
            <ac:cxnSpMk id="24" creationId="{FB25597D-51EE-A32B-D74E-F4BCE82B80B0}"/>
          </ac:cxnSpMkLst>
        </pc:cxnChg>
        <pc:cxnChg chg="mod">
          <ac:chgData name="Luis Felipe Giraldo Trujillo" userId="9e5f2ca0-ce69-4b78-85ca-b1c2743d385d" providerId="ADAL" clId="{F377A818-05F9-4ABC-BA4A-C27E3A392937}" dt="2022-11-04T20:51:17.144" v="534" actId="14100"/>
          <ac:cxnSpMkLst>
            <pc:docMk/>
            <pc:sldMk cId="785188321" sldId="436"/>
            <ac:cxnSpMk id="25" creationId="{4AFAD21F-A785-7AE6-982C-6E100969A311}"/>
          </ac:cxnSpMkLst>
        </pc:cxnChg>
        <pc:cxnChg chg="mod">
          <ac:chgData name="Luis Felipe Giraldo Trujillo" userId="9e5f2ca0-ce69-4b78-85ca-b1c2743d385d" providerId="ADAL" clId="{F377A818-05F9-4ABC-BA4A-C27E3A392937}" dt="2022-11-04T21:01:00.880" v="598" actId="692"/>
          <ac:cxnSpMkLst>
            <pc:docMk/>
            <pc:sldMk cId="785188321" sldId="436"/>
            <ac:cxnSpMk id="33" creationId="{A0838DCF-0EA0-45CF-0DB0-B839EAC36E03}"/>
          </ac:cxnSpMkLst>
        </pc:cxnChg>
        <pc:cxnChg chg="mod">
          <ac:chgData name="Luis Felipe Giraldo Trujillo" userId="9e5f2ca0-ce69-4b78-85ca-b1c2743d385d" providerId="ADAL" clId="{F377A818-05F9-4ABC-BA4A-C27E3A392937}" dt="2022-11-04T21:01:00.880" v="598" actId="692"/>
          <ac:cxnSpMkLst>
            <pc:docMk/>
            <pc:sldMk cId="785188321" sldId="436"/>
            <ac:cxnSpMk id="34" creationId="{662D058C-73F6-745C-218D-6A8AF6ED202A}"/>
          </ac:cxnSpMkLst>
        </pc:cxnChg>
        <pc:cxnChg chg="mod">
          <ac:chgData name="Luis Felipe Giraldo Trujillo" userId="9e5f2ca0-ce69-4b78-85ca-b1c2743d385d" providerId="ADAL" clId="{F377A818-05F9-4ABC-BA4A-C27E3A392937}" dt="2022-11-04T21:01:00.880" v="598" actId="692"/>
          <ac:cxnSpMkLst>
            <pc:docMk/>
            <pc:sldMk cId="785188321" sldId="436"/>
            <ac:cxnSpMk id="35" creationId="{88616D9C-985C-CB5A-FD6D-9C22BE02B1D3}"/>
          </ac:cxnSpMkLst>
        </pc:cxnChg>
        <pc:cxnChg chg="mod">
          <ac:chgData name="Luis Felipe Giraldo Trujillo" userId="9e5f2ca0-ce69-4b78-85ca-b1c2743d385d" providerId="ADAL" clId="{F377A818-05F9-4ABC-BA4A-C27E3A392937}" dt="2022-11-04T21:01:08.329" v="633" actId="692"/>
          <ac:cxnSpMkLst>
            <pc:docMk/>
            <pc:sldMk cId="785188321" sldId="436"/>
            <ac:cxnSpMk id="36" creationId="{1CDB9612-D032-67ED-CC6C-677E3641F838}"/>
          </ac:cxnSpMkLst>
        </pc:cxnChg>
        <pc:cxnChg chg="mod">
          <ac:chgData name="Luis Felipe Giraldo Trujillo" userId="9e5f2ca0-ce69-4b78-85ca-b1c2743d385d" providerId="ADAL" clId="{F377A818-05F9-4ABC-BA4A-C27E3A392937}" dt="2022-11-04T21:01:00.880" v="598" actId="692"/>
          <ac:cxnSpMkLst>
            <pc:docMk/>
            <pc:sldMk cId="785188321" sldId="436"/>
            <ac:cxnSpMk id="37" creationId="{82516C7B-D3E4-7968-0614-4DF6B895CB73}"/>
          </ac:cxnSpMkLst>
        </pc:cxnChg>
        <pc:cxnChg chg="mod">
          <ac:chgData name="Luis Felipe Giraldo Trujillo" userId="9e5f2ca0-ce69-4b78-85ca-b1c2743d385d" providerId="ADAL" clId="{F377A818-05F9-4ABC-BA4A-C27E3A392937}" dt="2022-11-04T21:01:00.880" v="598" actId="692"/>
          <ac:cxnSpMkLst>
            <pc:docMk/>
            <pc:sldMk cId="785188321" sldId="436"/>
            <ac:cxnSpMk id="38" creationId="{A5F694D8-9E1C-3B2F-71A0-24E8A106795C}"/>
          </ac:cxnSpMkLst>
        </pc:cxnChg>
        <pc:cxnChg chg="mod">
          <ac:chgData name="Luis Felipe Giraldo Trujillo" userId="9e5f2ca0-ce69-4b78-85ca-b1c2743d385d" providerId="ADAL" clId="{F377A818-05F9-4ABC-BA4A-C27E3A392937}" dt="2022-11-04T21:01:00.880" v="598" actId="692"/>
          <ac:cxnSpMkLst>
            <pc:docMk/>
            <pc:sldMk cId="785188321" sldId="436"/>
            <ac:cxnSpMk id="39" creationId="{D15B67F7-6930-B105-CE37-FE25060B5C62}"/>
          </ac:cxnSpMkLst>
        </pc:cxnChg>
        <pc:cxnChg chg="add mod ord">
          <ac:chgData name="Luis Felipe Giraldo Trujillo" userId="9e5f2ca0-ce69-4b78-85ca-b1c2743d385d" providerId="ADAL" clId="{F377A818-05F9-4ABC-BA4A-C27E3A392937}" dt="2022-11-04T21:01:04.561" v="599" actId="167"/>
          <ac:cxnSpMkLst>
            <pc:docMk/>
            <pc:sldMk cId="785188321" sldId="436"/>
            <ac:cxnSpMk id="43" creationId="{D5B5D474-5456-9607-BEFE-40F0F5A27E98}"/>
          </ac:cxnSpMkLst>
        </pc:cxnChg>
      </pc:sldChg>
      <pc:sldChg chg="addSp delSp modSp add mod">
        <pc:chgData name="Luis Felipe Giraldo Trujillo" userId="9e5f2ca0-ce69-4b78-85ca-b1c2743d385d" providerId="ADAL" clId="{F377A818-05F9-4ABC-BA4A-C27E3A392937}" dt="2022-11-06T19:27:10.899" v="1271" actId="692"/>
        <pc:sldMkLst>
          <pc:docMk/>
          <pc:sldMk cId="2556064135" sldId="437"/>
        </pc:sldMkLst>
        <pc:spChg chg="add mod">
          <ac:chgData name="Luis Felipe Giraldo Trujillo" userId="9e5f2ca0-ce69-4b78-85ca-b1c2743d385d" providerId="ADAL" clId="{F377A818-05F9-4ABC-BA4A-C27E3A392937}" dt="2022-11-06T17:43:59.415" v="705" actId="1038"/>
          <ac:spMkLst>
            <pc:docMk/>
            <pc:sldMk cId="2556064135" sldId="437"/>
            <ac:spMk id="2" creationId="{6E968FA6-8E63-B6DB-DC81-4D170FF1F4B9}"/>
          </ac:spMkLst>
        </pc:spChg>
        <pc:spChg chg="add mod">
          <ac:chgData name="Luis Felipe Giraldo Trujillo" userId="9e5f2ca0-ce69-4b78-85ca-b1c2743d385d" providerId="ADAL" clId="{F377A818-05F9-4ABC-BA4A-C27E3A392937}" dt="2022-11-06T17:41:50.534" v="662" actId="1076"/>
          <ac:spMkLst>
            <pc:docMk/>
            <pc:sldMk cId="2556064135" sldId="437"/>
            <ac:spMk id="10" creationId="{36F946AE-4E76-EBF8-F2E0-F1C783049D07}"/>
          </ac:spMkLst>
        </pc:spChg>
        <pc:spChg chg="add mod">
          <ac:chgData name="Luis Felipe Giraldo Trujillo" userId="9e5f2ca0-ce69-4b78-85ca-b1c2743d385d" providerId="ADAL" clId="{F377A818-05F9-4ABC-BA4A-C27E3A392937}" dt="2022-11-06T17:41:54.541" v="664" actId="1076"/>
          <ac:spMkLst>
            <pc:docMk/>
            <pc:sldMk cId="2556064135" sldId="437"/>
            <ac:spMk id="11" creationId="{067F3BD8-D144-2969-3591-65DD2EF5756C}"/>
          </ac:spMkLst>
        </pc:spChg>
        <pc:spChg chg="del">
          <ac:chgData name="Luis Felipe Giraldo Trujillo" userId="9e5f2ca0-ce69-4b78-85ca-b1c2743d385d" providerId="ADAL" clId="{F377A818-05F9-4ABC-BA4A-C27E3A392937}" dt="2022-11-06T17:41:32.598" v="655" actId="478"/>
          <ac:spMkLst>
            <pc:docMk/>
            <pc:sldMk cId="2556064135" sldId="437"/>
            <ac:spMk id="15" creationId="{A5789F47-773C-FD38-9DF6-04DFFE301998}"/>
          </ac:spMkLst>
        </pc:spChg>
        <pc:spChg chg="del">
          <ac:chgData name="Luis Felipe Giraldo Trujillo" userId="9e5f2ca0-ce69-4b78-85ca-b1c2743d385d" providerId="ADAL" clId="{F377A818-05F9-4ABC-BA4A-C27E3A392937}" dt="2022-11-06T17:41:32.053" v="654" actId="478"/>
          <ac:spMkLst>
            <pc:docMk/>
            <pc:sldMk cId="2556064135" sldId="437"/>
            <ac:spMk id="17" creationId="{CCDC0DC9-380C-0617-220F-1F1833B27A27}"/>
          </ac:spMkLst>
        </pc:spChg>
        <pc:spChg chg="add mod">
          <ac:chgData name="Luis Felipe Giraldo Trujillo" userId="9e5f2ca0-ce69-4b78-85ca-b1c2743d385d" providerId="ADAL" clId="{F377A818-05F9-4ABC-BA4A-C27E3A392937}" dt="2022-11-06T17:41:58.486" v="666" actId="1076"/>
          <ac:spMkLst>
            <pc:docMk/>
            <pc:sldMk cId="2556064135" sldId="437"/>
            <ac:spMk id="21" creationId="{D5A79C18-1487-FF92-43A7-1A31262AF889}"/>
          </ac:spMkLst>
        </pc:spChg>
        <pc:spChg chg="add mod">
          <ac:chgData name="Luis Felipe Giraldo Trujillo" userId="9e5f2ca0-ce69-4b78-85ca-b1c2743d385d" providerId="ADAL" clId="{F377A818-05F9-4ABC-BA4A-C27E3A392937}" dt="2022-11-06T17:44:03.444" v="706" actId="1076"/>
          <ac:spMkLst>
            <pc:docMk/>
            <pc:sldMk cId="2556064135" sldId="437"/>
            <ac:spMk id="22" creationId="{20D6D33F-AB6B-2B7C-839F-FC090DBB53A7}"/>
          </ac:spMkLst>
        </pc:spChg>
        <pc:spChg chg="add mod">
          <ac:chgData name="Luis Felipe Giraldo Trujillo" userId="9e5f2ca0-ce69-4b78-85ca-b1c2743d385d" providerId="ADAL" clId="{F377A818-05F9-4ABC-BA4A-C27E3A392937}" dt="2022-11-06T17:42:26.213" v="676" actId="1076"/>
          <ac:spMkLst>
            <pc:docMk/>
            <pc:sldMk cId="2556064135" sldId="437"/>
            <ac:spMk id="23" creationId="{DE2DCBA9-8A55-ED12-2E50-60CDC09CBC5E}"/>
          </ac:spMkLst>
        </pc:spChg>
        <pc:spChg chg="add mod">
          <ac:chgData name="Luis Felipe Giraldo Trujillo" userId="9e5f2ca0-ce69-4b78-85ca-b1c2743d385d" providerId="ADAL" clId="{F377A818-05F9-4ABC-BA4A-C27E3A392937}" dt="2022-11-06T17:42:39.494" v="678" actId="1076"/>
          <ac:spMkLst>
            <pc:docMk/>
            <pc:sldMk cId="2556064135" sldId="437"/>
            <ac:spMk id="27" creationId="{1CB5FA00-9AD5-7A47-49E5-82C36CC4A956}"/>
          </ac:spMkLst>
        </pc:spChg>
        <pc:spChg chg="add mod">
          <ac:chgData name="Luis Felipe Giraldo Trujillo" userId="9e5f2ca0-ce69-4b78-85ca-b1c2743d385d" providerId="ADAL" clId="{F377A818-05F9-4ABC-BA4A-C27E3A392937}" dt="2022-11-06T19:27:10.899" v="1271" actId="692"/>
          <ac:spMkLst>
            <pc:docMk/>
            <pc:sldMk cId="2556064135" sldId="437"/>
            <ac:spMk id="28" creationId="{11DFED6C-098D-E78D-69C9-17B1774E7143}"/>
          </ac:spMkLst>
        </pc:spChg>
        <pc:spChg chg="add mod">
          <ac:chgData name="Luis Felipe Giraldo Trujillo" userId="9e5f2ca0-ce69-4b78-85ca-b1c2743d385d" providerId="ADAL" clId="{F377A818-05F9-4ABC-BA4A-C27E3A392937}" dt="2022-11-06T17:43:35.290" v="679"/>
          <ac:spMkLst>
            <pc:docMk/>
            <pc:sldMk cId="2556064135" sldId="437"/>
            <ac:spMk id="29" creationId="{E0185A4A-78A8-9CEE-E0E1-6FD813EC9A90}"/>
          </ac:spMkLst>
        </pc:spChg>
        <pc:spChg chg="add mod">
          <ac:chgData name="Luis Felipe Giraldo Trujillo" userId="9e5f2ca0-ce69-4b78-85ca-b1c2743d385d" providerId="ADAL" clId="{F377A818-05F9-4ABC-BA4A-C27E3A392937}" dt="2022-11-06T19:26:49.162" v="1268"/>
          <ac:spMkLst>
            <pc:docMk/>
            <pc:sldMk cId="2556064135" sldId="437"/>
            <ac:spMk id="30" creationId="{7B986B79-95FB-1933-E0EF-71E4CD973731}"/>
          </ac:spMkLst>
        </pc:spChg>
        <pc:spChg chg="add mod">
          <ac:chgData name="Luis Felipe Giraldo Trujillo" userId="9e5f2ca0-ce69-4b78-85ca-b1c2743d385d" providerId="ADAL" clId="{F377A818-05F9-4ABC-BA4A-C27E3A392937}" dt="2022-11-06T19:27:10.899" v="1271" actId="692"/>
          <ac:spMkLst>
            <pc:docMk/>
            <pc:sldMk cId="2556064135" sldId="437"/>
            <ac:spMk id="40" creationId="{229B072C-444C-6039-12DB-9FADE792EC6A}"/>
          </ac:spMkLst>
        </pc:spChg>
        <pc:picChg chg="mod">
          <ac:chgData name="Luis Felipe Giraldo Trujillo" userId="9e5f2ca0-ce69-4b78-85ca-b1c2743d385d" providerId="ADAL" clId="{F377A818-05F9-4ABC-BA4A-C27E3A392937}" dt="2022-11-06T19:26:51.415" v="1270" actId="1076"/>
          <ac:picMkLst>
            <pc:docMk/>
            <pc:sldMk cId="2556064135" sldId="437"/>
            <ac:picMk id="12" creationId="{4CB08278-D5B4-9D93-7A19-2C07CAD60E6B}"/>
          </ac:picMkLst>
        </pc:picChg>
        <pc:cxnChg chg="mod">
          <ac:chgData name="Luis Felipe Giraldo Trujillo" userId="9e5f2ca0-ce69-4b78-85ca-b1c2743d385d" providerId="ADAL" clId="{F377A818-05F9-4ABC-BA4A-C27E3A392937}" dt="2022-11-06T17:42:03.708" v="669" actId="1037"/>
          <ac:cxnSpMkLst>
            <pc:docMk/>
            <pc:sldMk cId="2556064135" sldId="437"/>
            <ac:cxnSpMk id="24" creationId="{FB25597D-51EE-A32B-D74E-F4BCE82B80B0}"/>
          </ac:cxnSpMkLst>
        </pc:cxnChg>
      </pc:sldChg>
      <pc:sldChg chg="addSp delSp modSp add mod ord">
        <pc:chgData name="Luis Felipe Giraldo Trujillo" userId="9e5f2ca0-ce69-4b78-85ca-b1c2743d385d" providerId="ADAL" clId="{F377A818-05F9-4ABC-BA4A-C27E3A392937}" dt="2022-11-07T01:28:47.604" v="2242" actId="1036"/>
        <pc:sldMkLst>
          <pc:docMk/>
          <pc:sldMk cId="1205977163" sldId="438"/>
        </pc:sldMkLst>
        <pc:spChg chg="add del">
          <ac:chgData name="Luis Felipe Giraldo Trujillo" userId="9e5f2ca0-ce69-4b78-85ca-b1c2743d385d" providerId="ADAL" clId="{F377A818-05F9-4ABC-BA4A-C27E3A392937}" dt="2022-11-06T18:05:17.431" v="801" actId="478"/>
          <ac:spMkLst>
            <pc:docMk/>
            <pc:sldMk cId="1205977163" sldId="438"/>
            <ac:spMk id="2" creationId="{35297852-1482-9830-6567-24B80B6F939B}"/>
          </ac:spMkLst>
        </pc:spChg>
        <pc:spChg chg="mod">
          <ac:chgData name="Luis Felipe Giraldo Trujillo" userId="9e5f2ca0-ce69-4b78-85ca-b1c2743d385d" providerId="ADAL" clId="{F377A818-05F9-4ABC-BA4A-C27E3A392937}" dt="2022-11-06T20:23:26.320" v="1283" actId="1076"/>
          <ac:spMkLst>
            <pc:docMk/>
            <pc:sldMk cId="1205977163" sldId="438"/>
            <ac:spMk id="3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6T20:23:41.300" v="1289" actId="1076"/>
          <ac:spMkLst>
            <pc:docMk/>
            <pc:sldMk cId="1205977163" sldId="438"/>
            <ac:spMk id="5" creationId="{E8B39E65-C591-3A82-4635-9103BA35B40F}"/>
          </ac:spMkLst>
        </pc:spChg>
        <pc:spChg chg="add del mod">
          <ac:chgData name="Luis Felipe Giraldo Trujillo" userId="9e5f2ca0-ce69-4b78-85ca-b1c2743d385d" providerId="ADAL" clId="{F377A818-05F9-4ABC-BA4A-C27E3A392937}" dt="2022-11-06T19:28:52.337" v="1273" actId="1076"/>
          <ac:spMkLst>
            <pc:docMk/>
            <pc:sldMk cId="1205977163" sldId="438"/>
            <ac:spMk id="8" creationId="{47A0105C-A815-B0BC-E8F3-ED8AD36DED1C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11" creationId="{3560DB8A-A35D-78B7-7DD1-172BECB3987A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12" creationId="{8BD843EF-465C-F330-0F91-48D824BD1C9A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13" creationId="{1A1534F4-464D-C052-87A9-79BDB5834F14}"/>
          </ac:spMkLst>
        </pc:spChg>
        <pc:spChg chg="mod">
          <ac:chgData name="Luis Felipe Giraldo Trujillo" userId="9e5f2ca0-ce69-4b78-85ca-b1c2743d385d" providerId="ADAL" clId="{F377A818-05F9-4ABC-BA4A-C27E3A392937}" dt="2022-11-07T01:28:47.604" v="2242" actId="1036"/>
          <ac:spMkLst>
            <pc:docMk/>
            <pc:sldMk cId="1205977163" sldId="438"/>
            <ac:spMk id="14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7T01:28:47.604" v="2242" actId="1036"/>
          <ac:spMkLst>
            <pc:docMk/>
            <pc:sldMk cId="1205977163" sldId="438"/>
            <ac:spMk id="15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16" creationId="{D98A05FC-81B6-48F1-9ADC-A07AA75992ED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17" creationId="{34DCB565-A0C4-DF9D-10C3-7D962688EDE3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18" creationId="{DCB5B443-9B8D-E7C4-EDF7-B8676AADFD2C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19" creationId="{F8578CD9-8753-9272-7101-1AC039063DA9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20" creationId="{4E5997F5-3135-CE28-5621-77E6ACBEFA3E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21" creationId="{D0A8CAD2-FBBE-72A7-95CD-9AAE72A1B722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22" creationId="{9F8220D9-4343-0061-1062-4E1F94B28905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23" creationId="{49C67187-A4B9-1AF8-DB92-647590F6B73F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24" creationId="{931D33E8-3DDB-F7C6-4190-12BB80D7A71F}"/>
          </ac:spMkLst>
        </pc:spChg>
        <pc:spChg chg="add mod">
          <ac:chgData name="Luis Felipe Giraldo Trujillo" userId="9e5f2ca0-ce69-4b78-85ca-b1c2743d385d" providerId="ADAL" clId="{F377A818-05F9-4ABC-BA4A-C27E3A392937}" dt="2022-11-06T20:24:13.862" v="1360" actId="1076"/>
          <ac:spMkLst>
            <pc:docMk/>
            <pc:sldMk cId="1205977163" sldId="438"/>
            <ac:spMk id="25" creationId="{8DBE1926-53A6-BBC5-BEBB-478421302D2C}"/>
          </ac:spMkLst>
        </pc:spChg>
        <pc:spChg chg="mod">
          <ac:chgData name="Luis Felipe Giraldo Trujillo" userId="9e5f2ca0-ce69-4b78-85ca-b1c2743d385d" providerId="ADAL" clId="{F377A818-05F9-4ABC-BA4A-C27E3A392937}" dt="2022-11-07T01:28:47.604" v="2242" actId="1036"/>
          <ac:spMkLst>
            <pc:docMk/>
            <pc:sldMk cId="1205977163" sldId="438"/>
            <ac:spMk id="26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7T01:28:47.604" v="2242" actId="1036"/>
          <ac:spMkLst>
            <pc:docMk/>
            <pc:sldMk cId="1205977163" sldId="438"/>
            <ac:spMk id="31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6T20:59:39.456" v="1362" actId="1076"/>
          <ac:spMkLst>
            <pc:docMk/>
            <pc:sldMk cId="1205977163" sldId="438"/>
            <ac:spMk id="36" creationId="{8892FEEC-8C72-2562-B639-9C9AFD75014E}"/>
          </ac:spMkLst>
        </pc:spChg>
        <pc:picChg chg="add del mod">
          <ac:chgData name="Luis Felipe Giraldo Trujillo" userId="9e5f2ca0-ce69-4b78-85ca-b1c2743d385d" providerId="ADAL" clId="{F377A818-05F9-4ABC-BA4A-C27E3A392937}" dt="2022-11-06T18:06:41.553" v="887" actId="21"/>
          <ac:picMkLst>
            <pc:docMk/>
            <pc:sldMk cId="1205977163" sldId="438"/>
            <ac:picMk id="6" creationId="{7FF397FA-9636-187B-CBCF-407B2550141D}"/>
          </ac:picMkLst>
        </pc:picChg>
        <pc:cxnChg chg="add mod">
          <ac:chgData name="Luis Felipe Giraldo Trujillo" userId="9e5f2ca0-ce69-4b78-85ca-b1c2743d385d" providerId="ADAL" clId="{F377A818-05F9-4ABC-BA4A-C27E3A392937}" dt="2022-11-06T20:24:13.862" v="1360" actId="1076"/>
          <ac:cxnSpMkLst>
            <pc:docMk/>
            <pc:sldMk cId="1205977163" sldId="438"/>
            <ac:cxnSpMk id="7" creationId="{5EAF7A42-1110-1333-2C1C-2C41BE3E79BA}"/>
          </ac:cxnSpMkLst>
        </pc:cxnChg>
        <pc:cxnChg chg="add mod">
          <ac:chgData name="Luis Felipe Giraldo Trujillo" userId="9e5f2ca0-ce69-4b78-85ca-b1c2743d385d" providerId="ADAL" clId="{F377A818-05F9-4ABC-BA4A-C27E3A392937}" dt="2022-11-06T20:24:13.862" v="1360" actId="1076"/>
          <ac:cxnSpMkLst>
            <pc:docMk/>
            <pc:sldMk cId="1205977163" sldId="438"/>
            <ac:cxnSpMk id="9" creationId="{C4147C60-F1D8-F4C0-610B-AF5B80F0BC9B}"/>
          </ac:cxnSpMkLst>
        </pc:cxnChg>
        <pc:cxnChg chg="add mod">
          <ac:chgData name="Luis Felipe Giraldo Trujillo" userId="9e5f2ca0-ce69-4b78-85ca-b1c2743d385d" providerId="ADAL" clId="{F377A818-05F9-4ABC-BA4A-C27E3A392937}" dt="2022-11-06T20:24:13.862" v="1360" actId="1076"/>
          <ac:cxnSpMkLst>
            <pc:docMk/>
            <pc:sldMk cId="1205977163" sldId="438"/>
            <ac:cxnSpMk id="10" creationId="{A195462B-F0F8-DCFF-6FA6-B50EE64E90F2}"/>
          </ac:cxnSpMkLst>
        </pc:cxnChg>
      </pc:sldChg>
      <pc:sldChg chg="addSp modSp add mod">
        <pc:chgData name="Luis Felipe Giraldo Trujillo" userId="9e5f2ca0-ce69-4b78-85ca-b1c2743d385d" providerId="ADAL" clId="{F377A818-05F9-4ABC-BA4A-C27E3A392937}" dt="2022-11-07T01:29:19.306" v="2249" actId="1038"/>
        <pc:sldMkLst>
          <pc:docMk/>
          <pc:sldMk cId="1986432053" sldId="439"/>
        </pc:sldMkLst>
        <pc:spChg chg="mod">
          <ac:chgData name="Luis Felipe Giraldo Trujillo" userId="9e5f2ca0-ce69-4b78-85ca-b1c2743d385d" providerId="ADAL" clId="{F377A818-05F9-4ABC-BA4A-C27E3A392937}" dt="2022-11-06T22:27:34.833" v="1539" actId="207"/>
          <ac:spMkLst>
            <pc:docMk/>
            <pc:sldMk cId="1986432053" sldId="439"/>
            <ac:spMk id="2" creationId="{35297852-1482-9830-6567-24B80B6F939B}"/>
          </ac:spMkLst>
        </pc:spChg>
        <pc:spChg chg="mod">
          <ac:chgData name="Luis Felipe Giraldo Trujillo" userId="9e5f2ca0-ce69-4b78-85ca-b1c2743d385d" providerId="ADAL" clId="{F377A818-05F9-4ABC-BA4A-C27E3A392937}" dt="2022-11-06T22:38:50.018" v="1756" actId="1076"/>
          <ac:spMkLst>
            <pc:docMk/>
            <pc:sldMk cId="1986432053" sldId="439"/>
            <ac:spMk id="4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7T01:29:19.306" v="2249" actId="1038"/>
          <ac:spMkLst>
            <pc:docMk/>
            <pc:sldMk cId="1986432053" sldId="439"/>
            <ac:spMk id="6" creationId="{3B02DD14-B04C-D57D-D31A-8C641111126D}"/>
          </ac:spMkLst>
        </pc:spChg>
        <pc:spChg chg="add mod">
          <ac:chgData name="Luis Felipe Giraldo Trujillo" userId="9e5f2ca0-ce69-4b78-85ca-b1c2743d385d" providerId="ADAL" clId="{F377A818-05F9-4ABC-BA4A-C27E3A392937}" dt="2022-11-06T18:07:58.759" v="900" actId="692"/>
          <ac:spMkLst>
            <pc:docMk/>
            <pc:sldMk cId="1986432053" sldId="439"/>
            <ac:spMk id="7" creationId="{1B8B1904-721E-5861-20C1-1A768486479B}"/>
          </ac:spMkLst>
        </pc:spChg>
        <pc:spChg chg="add mod">
          <ac:chgData name="Luis Felipe Giraldo Trujillo" userId="9e5f2ca0-ce69-4b78-85ca-b1c2743d385d" providerId="ADAL" clId="{F377A818-05F9-4ABC-BA4A-C27E3A392937}" dt="2022-11-06T18:08:24.864" v="969" actId="403"/>
          <ac:spMkLst>
            <pc:docMk/>
            <pc:sldMk cId="1986432053" sldId="439"/>
            <ac:spMk id="9" creationId="{600A72AF-580E-D7D0-7F2F-A56216E526E2}"/>
          </ac:spMkLst>
        </pc:spChg>
        <pc:spChg chg="add mod">
          <ac:chgData name="Luis Felipe Giraldo Trujillo" userId="9e5f2ca0-ce69-4b78-85ca-b1c2743d385d" providerId="ADAL" clId="{F377A818-05F9-4ABC-BA4A-C27E3A392937}" dt="2022-11-06T18:08:37.718" v="972" actId="14100"/>
          <ac:spMkLst>
            <pc:docMk/>
            <pc:sldMk cId="1986432053" sldId="439"/>
            <ac:spMk id="10" creationId="{4B3A07C9-BF9F-5557-50EF-B3563F2B2902}"/>
          </ac:spMkLst>
        </pc:spChg>
        <pc:spChg chg="add mod">
          <ac:chgData name="Luis Felipe Giraldo Trujillo" userId="9e5f2ca0-ce69-4b78-85ca-b1c2743d385d" providerId="ADAL" clId="{F377A818-05F9-4ABC-BA4A-C27E3A392937}" dt="2022-11-06T18:08:47.825" v="975" actId="692"/>
          <ac:spMkLst>
            <pc:docMk/>
            <pc:sldMk cId="1986432053" sldId="439"/>
            <ac:spMk id="11" creationId="{63340949-F433-89C7-086E-3BB90133AA0F}"/>
          </ac:spMkLst>
        </pc:spChg>
        <pc:spChg chg="add mod">
          <ac:chgData name="Luis Felipe Giraldo Trujillo" userId="9e5f2ca0-ce69-4b78-85ca-b1c2743d385d" providerId="ADAL" clId="{F377A818-05F9-4ABC-BA4A-C27E3A392937}" dt="2022-11-06T18:08:58.864" v="1000" actId="20577"/>
          <ac:spMkLst>
            <pc:docMk/>
            <pc:sldMk cId="1986432053" sldId="439"/>
            <ac:spMk id="12" creationId="{C3F0719D-4C16-F221-D503-C320756D2092}"/>
          </ac:spMkLst>
        </pc:spChg>
      </pc:sldChg>
      <pc:sldChg chg="addSp delSp modSp add mod">
        <pc:chgData name="Luis Felipe Giraldo Trujillo" userId="9e5f2ca0-ce69-4b78-85ca-b1c2743d385d" providerId="ADAL" clId="{F377A818-05F9-4ABC-BA4A-C27E3A392937}" dt="2022-11-06T22:27:50.208" v="1549" actId="207"/>
        <pc:sldMkLst>
          <pc:docMk/>
          <pc:sldMk cId="3301908614" sldId="440"/>
        </pc:sldMkLst>
        <pc:spChg chg="mod">
          <ac:chgData name="Luis Felipe Giraldo Trujillo" userId="9e5f2ca0-ce69-4b78-85ca-b1c2743d385d" providerId="ADAL" clId="{F377A818-05F9-4ABC-BA4A-C27E3A392937}" dt="2022-11-06T22:27:50.208" v="1549" actId="207"/>
          <ac:spMkLst>
            <pc:docMk/>
            <pc:sldMk cId="3301908614" sldId="440"/>
            <ac:spMk id="2" creationId="{35297852-1482-9830-6567-24B80B6F939B}"/>
          </ac:spMkLst>
        </pc:spChg>
        <pc:spChg chg="mod">
          <ac:chgData name="Luis Felipe Giraldo Trujillo" userId="9e5f2ca0-ce69-4b78-85ca-b1c2743d385d" providerId="ADAL" clId="{F377A818-05F9-4ABC-BA4A-C27E3A392937}" dt="2022-11-06T19:11:47.385" v="1074" actId="20577"/>
          <ac:spMkLst>
            <pc:docMk/>
            <pc:sldMk cId="3301908614" sldId="440"/>
            <ac:spMk id="3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19:16:44.521" v="1159" actId="1076"/>
          <ac:spMkLst>
            <pc:docMk/>
            <pc:sldMk cId="3301908614" sldId="440"/>
            <ac:spMk id="4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19:11:33.184" v="1042" actId="478"/>
          <ac:spMkLst>
            <pc:docMk/>
            <pc:sldMk cId="3301908614" sldId="440"/>
            <ac:spMk id="6" creationId="{3B02DD14-B04C-D57D-D31A-8C641111126D}"/>
          </ac:spMkLst>
        </pc:spChg>
        <pc:spChg chg="del">
          <ac:chgData name="Luis Felipe Giraldo Trujillo" userId="9e5f2ca0-ce69-4b78-85ca-b1c2743d385d" providerId="ADAL" clId="{F377A818-05F9-4ABC-BA4A-C27E3A392937}" dt="2022-11-06T19:11:34.027" v="1043" actId="478"/>
          <ac:spMkLst>
            <pc:docMk/>
            <pc:sldMk cId="3301908614" sldId="440"/>
            <ac:spMk id="7" creationId="{1B8B1904-721E-5861-20C1-1A768486479B}"/>
          </ac:spMkLst>
        </pc:spChg>
        <pc:spChg chg="del">
          <ac:chgData name="Luis Felipe Giraldo Trujillo" userId="9e5f2ca0-ce69-4b78-85ca-b1c2743d385d" providerId="ADAL" clId="{F377A818-05F9-4ABC-BA4A-C27E3A392937}" dt="2022-11-06T19:11:17.422" v="1038" actId="478"/>
          <ac:spMkLst>
            <pc:docMk/>
            <pc:sldMk cId="3301908614" sldId="440"/>
            <ac:spMk id="8" creationId="{47A0105C-A815-B0BC-E8F3-ED8AD36DED1C}"/>
          </ac:spMkLst>
        </pc:spChg>
        <pc:spChg chg="del">
          <ac:chgData name="Luis Felipe Giraldo Trujillo" userId="9e5f2ca0-ce69-4b78-85ca-b1c2743d385d" providerId="ADAL" clId="{F377A818-05F9-4ABC-BA4A-C27E3A392937}" dt="2022-11-06T19:11:35.135" v="1044" actId="478"/>
          <ac:spMkLst>
            <pc:docMk/>
            <pc:sldMk cId="3301908614" sldId="440"/>
            <ac:spMk id="9" creationId="{600A72AF-580E-D7D0-7F2F-A56216E526E2}"/>
          </ac:spMkLst>
        </pc:spChg>
        <pc:spChg chg="del">
          <ac:chgData name="Luis Felipe Giraldo Trujillo" userId="9e5f2ca0-ce69-4b78-85ca-b1c2743d385d" providerId="ADAL" clId="{F377A818-05F9-4ABC-BA4A-C27E3A392937}" dt="2022-11-06T19:11:32.165" v="1041" actId="478"/>
          <ac:spMkLst>
            <pc:docMk/>
            <pc:sldMk cId="3301908614" sldId="440"/>
            <ac:spMk id="10" creationId="{4B3A07C9-BF9F-5557-50EF-B3563F2B2902}"/>
          </ac:spMkLst>
        </pc:spChg>
        <pc:spChg chg="del">
          <ac:chgData name="Luis Felipe Giraldo Trujillo" userId="9e5f2ca0-ce69-4b78-85ca-b1c2743d385d" providerId="ADAL" clId="{F377A818-05F9-4ABC-BA4A-C27E3A392937}" dt="2022-11-06T19:11:31.183" v="1040" actId="478"/>
          <ac:spMkLst>
            <pc:docMk/>
            <pc:sldMk cId="3301908614" sldId="440"/>
            <ac:spMk id="11" creationId="{63340949-F433-89C7-086E-3BB90133AA0F}"/>
          </ac:spMkLst>
        </pc:spChg>
        <pc:spChg chg="del">
          <ac:chgData name="Luis Felipe Giraldo Trujillo" userId="9e5f2ca0-ce69-4b78-85ca-b1c2743d385d" providerId="ADAL" clId="{F377A818-05F9-4ABC-BA4A-C27E3A392937}" dt="2022-11-06T19:11:30.321" v="1039" actId="478"/>
          <ac:spMkLst>
            <pc:docMk/>
            <pc:sldMk cId="3301908614" sldId="440"/>
            <ac:spMk id="12" creationId="{C3F0719D-4C16-F221-D503-C320756D2092}"/>
          </ac:spMkLst>
        </pc:spChg>
        <pc:spChg chg="add mod">
          <ac:chgData name="Luis Felipe Giraldo Trujillo" userId="9e5f2ca0-ce69-4b78-85ca-b1c2743d385d" providerId="ADAL" clId="{F377A818-05F9-4ABC-BA4A-C27E3A392937}" dt="2022-11-06T19:11:59.350" v="1096" actId="20577"/>
          <ac:spMkLst>
            <pc:docMk/>
            <pc:sldMk cId="3301908614" sldId="440"/>
            <ac:spMk id="13" creationId="{9722EA64-33C0-974F-7328-0F54D3EABD90}"/>
          </ac:spMkLst>
        </pc:spChg>
        <pc:spChg chg="del">
          <ac:chgData name="Luis Felipe Giraldo Trujillo" userId="9e5f2ca0-ce69-4b78-85ca-b1c2743d385d" providerId="ADAL" clId="{F377A818-05F9-4ABC-BA4A-C27E3A392937}" dt="2022-11-06T19:11:15.832" v="1037" actId="478"/>
          <ac:spMkLst>
            <pc:docMk/>
            <pc:sldMk cId="3301908614" sldId="440"/>
            <ac:spMk id="14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19:11:15.832" v="1037" actId="478"/>
          <ac:spMkLst>
            <pc:docMk/>
            <pc:sldMk cId="3301908614" sldId="440"/>
            <ac:spMk id="15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6T19:16:29.272" v="1150" actId="1076"/>
          <ac:spMkLst>
            <pc:docMk/>
            <pc:sldMk cId="3301908614" sldId="440"/>
            <ac:spMk id="16" creationId="{4C8C1505-BFBF-FB75-35E3-6A9A2AEEBA68}"/>
          </ac:spMkLst>
        </pc:spChg>
        <pc:spChg chg="del">
          <ac:chgData name="Luis Felipe Giraldo Trujillo" userId="9e5f2ca0-ce69-4b78-85ca-b1c2743d385d" providerId="ADAL" clId="{F377A818-05F9-4ABC-BA4A-C27E3A392937}" dt="2022-11-06T19:11:15.832" v="1037" actId="478"/>
          <ac:spMkLst>
            <pc:docMk/>
            <pc:sldMk cId="3301908614" sldId="440"/>
            <ac:spMk id="26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19:11:15.832" v="1037" actId="478"/>
          <ac:spMkLst>
            <pc:docMk/>
            <pc:sldMk cId="3301908614" sldId="440"/>
            <ac:spMk id="31" creationId="{00000000-0000-0000-0000-000000000000}"/>
          </ac:spMkLst>
        </pc:spChg>
        <pc:picChg chg="mod ord">
          <ac:chgData name="Luis Felipe Giraldo Trujillo" userId="9e5f2ca0-ce69-4b78-85ca-b1c2743d385d" providerId="ADAL" clId="{F377A818-05F9-4ABC-BA4A-C27E3A392937}" dt="2022-11-06T19:17:46.344" v="1197" actId="1038"/>
          <ac:picMkLst>
            <pc:docMk/>
            <pc:sldMk cId="3301908614" sldId="440"/>
            <ac:picMk id="5" creationId="{A1453369-48DC-5B3B-CF5A-778E068E854C}"/>
          </ac:picMkLst>
        </pc:picChg>
        <pc:picChg chg="add del mod">
          <ac:chgData name="Luis Felipe Giraldo Trujillo" userId="9e5f2ca0-ce69-4b78-85ca-b1c2743d385d" providerId="ADAL" clId="{F377A818-05F9-4ABC-BA4A-C27E3A392937}" dt="2022-11-06T19:16:21.261" v="1144" actId="478"/>
          <ac:picMkLst>
            <pc:docMk/>
            <pc:sldMk cId="3301908614" sldId="440"/>
            <ac:picMk id="18" creationId="{8186DA2A-2771-89B2-10F6-557E3553E1E1}"/>
          </ac:picMkLst>
        </pc:picChg>
        <pc:picChg chg="add mod modCrop">
          <ac:chgData name="Luis Felipe Giraldo Trujillo" userId="9e5f2ca0-ce69-4b78-85ca-b1c2743d385d" providerId="ADAL" clId="{F377A818-05F9-4ABC-BA4A-C27E3A392937}" dt="2022-11-06T19:17:37.521" v="1184" actId="732"/>
          <ac:picMkLst>
            <pc:docMk/>
            <pc:sldMk cId="3301908614" sldId="440"/>
            <ac:picMk id="20" creationId="{C10A3BFB-AEE0-69F4-82F0-5650C39B5669}"/>
          </ac:picMkLst>
        </pc:picChg>
      </pc:sldChg>
      <pc:sldChg chg="addSp delSp modSp add mod">
        <pc:chgData name="Luis Felipe Giraldo Trujillo" userId="9e5f2ca0-ce69-4b78-85ca-b1c2743d385d" providerId="ADAL" clId="{F377A818-05F9-4ABC-BA4A-C27E3A392937}" dt="2022-11-06T22:38:36.790" v="1754" actId="1035"/>
        <pc:sldMkLst>
          <pc:docMk/>
          <pc:sldMk cId="1019678692" sldId="441"/>
        </pc:sldMkLst>
        <pc:spChg chg="add mod">
          <ac:chgData name="Luis Felipe Giraldo Trujillo" userId="9e5f2ca0-ce69-4b78-85ca-b1c2743d385d" providerId="ADAL" clId="{F377A818-05F9-4ABC-BA4A-C27E3A392937}" dt="2022-11-06T21:02:08.891" v="1512" actId="207"/>
          <ac:spMkLst>
            <pc:docMk/>
            <pc:sldMk cId="1019678692" sldId="441"/>
            <ac:spMk id="2" creationId="{AE1E90CB-7453-09FF-3B7B-B841E9C8904B}"/>
          </ac:spMkLst>
        </pc:spChg>
        <pc:spChg chg="mod">
          <ac:chgData name="Luis Felipe Giraldo Trujillo" userId="9e5f2ca0-ce69-4b78-85ca-b1c2743d385d" providerId="ADAL" clId="{F377A818-05F9-4ABC-BA4A-C27E3A392937}" dt="2022-11-06T21:01:16.599" v="1440" actId="14100"/>
          <ac:spMkLst>
            <pc:docMk/>
            <pc:sldMk cId="1019678692" sldId="441"/>
            <ac:spMk id="3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2:38:36.790" v="1754" actId="1035"/>
          <ac:spMkLst>
            <pc:docMk/>
            <pc:sldMk cId="1019678692" sldId="441"/>
            <ac:spMk id="4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5" creationId="{E8B39E65-C591-3A82-4635-9103BA35B40F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8" creationId="{47A0105C-A815-B0BC-E8F3-ED8AD36DED1C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11" creationId="{3560DB8A-A35D-78B7-7DD1-172BECB3987A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12" creationId="{8BD843EF-465C-F330-0F91-48D824BD1C9A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13" creationId="{1A1534F4-464D-C052-87A9-79BDB5834F14}"/>
          </ac:spMkLst>
        </pc:spChg>
        <pc:spChg chg="mod">
          <ac:chgData name="Luis Felipe Giraldo Trujillo" userId="9e5f2ca0-ce69-4b78-85ca-b1c2743d385d" providerId="ADAL" clId="{F377A818-05F9-4ABC-BA4A-C27E3A392937}" dt="2022-11-06T21:01:25.742" v="1442" actId="1076"/>
          <ac:spMkLst>
            <pc:docMk/>
            <pc:sldMk cId="1019678692" sldId="441"/>
            <ac:spMk id="14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1:01:25.742" v="1442" actId="1076"/>
          <ac:spMkLst>
            <pc:docMk/>
            <pc:sldMk cId="1019678692" sldId="441"/>
            <ac:spMk id="15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16" creationId="{D98A05FC-81B6-48F1-9ADC-A07AA75992ED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17" creationId="{34DCB565-A0C4-DF9D-10C3-7D962688EDE3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18" creationId="{DCB5B443-9B8D-E7C4-EDF7-B8676AADFD2C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19" creationId="{F8578CD9-8753-9272-7101-1AC039063DA9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20" creationId="{4E5997F5-3135-CE28-5621-77E6ACBEFA3E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21" creationId="{D0A8CAD2-FBBE-72A7-95CD-9AAE72A1B722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22" creationId="{9F8220D9-4343-0061-1062-4E1F94B28905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23" creationId="{49C67187-A4B9-1AF8-DB92-647590F6B73F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24" creationId="{931D33E8-3DDB-F7C6-4190-12BB80D7A71F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25" creationId="{8DBE1926-53A6-BBC5-BEBB-478421302D2C}"/>
          </ac:spMkLst>
        </pc:spChg>
        <pc:spChg chg="mod">
          <ac:chgData name="Luis Felipe Giraldo Trujillo" userId="9e5f2ca0-ce69-4b78-85ca-b1c2743d385d" providerId="ADAL" clId="{F377A818-05F9-4ABC-BA4A-C27E3A392937}" dt="2022-11-06T21:01:25.742" v="1442" actId="1076"/>
          <ac:spMkLst>
            <pc:docMk/>
            <pc:sldMk cId="1019678692" sldId="441"/>
            <ac:spMk id="26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1:01:25.742" v="1442" actId="1076"/>
          <ac:spMkLst>
            <pc:docMk/>
            <pc:sldMk cId="1019678692" sldId="441"/>
            <ac:spMk id="31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1:01:21.106" v="1441" actId="478"/>
          <ac:spMkLst>
            <pc:docMk/>
            <pc:sldMk cId="1019678692" sldId="441"/>
            <ac:spMk id="36" creationId="{8892FEEC-8C72-2562-B639-9C9AFD75014E}"/>
          </ac:spMkLst>
        </pc:spChg>
        <pc:cxnChg chg="del">
          <ac:chgData name="Luis Felipe Giraldo Trujillo" userId="9e5f2ca0-ce69-4b78-85ca-b1c2743d385d" providerId="ADAL" clId="{F377A818-05F9-4ABC-BA4A-C27E3A392937}" dt="2022-11-06T21:01:21.106" v="1441" actId="478"/>
          <ac:cxnSpMkLst>
            <pc:docMk/>
            <pc:sldMk cId="1019678692" sldId="441"/>
            <ac:cxnSpMk id="7" creationId="{5EAF7A42-1110-1333-2C1C-2C41BE3E79BA}"/>
          </ac:cxnSpMkLst>
        </pc:cxnChg>
        <pc:cxnChg chg="del">
          <ac:chgData name="Luis Felipe Giraldo Trujillo" userId="9e5f2ca0-ce69-4b78-85ca-b1c2743d385d" providerId="ADAL" clId="{F377A818-05F9-4ABC-BA4A-C27E3A392937}" dt="2022-11-06T21:01:21.106" v="1441" actId="478"/>
          <ac:cxnSpMkLst>
            <pc:docMk/>
            <pc:sldMk cId="1019678692" sldId="441"/>
            <ac:cxnSpMk id="9" creationId="{C4147C60-F1D8-F4C0-610B-AF5B80F0BC9B}"/>
          </ac:cxnSpMkLst>
        </pc:cxnChg>
        <pc:cxnChg chg="del">
          <ac:chgData name="Luis Felipe Giraldo Trujillo" userId="9e5f2ca0-ce69-4b78-85ca-b1c2743d385d" providerId="ADAL" clId="{F377A818-05F9-4ABC-BA4A-C27E3A392937}" dt="2022-11-06T21:01:21.106" v="1441" actId="478"/>
          <ac:cxnSpMkLst>
            <pc:docMk/>
            <pc:sldMk cId="1019678692" sldId="441"/>
            <ac:cxnSpMk id="10" creationId="{A195462B-F0F8-DCFF-6FA6-B50EE64E90F2}"/>
          </ac:cxnSpMkLst>
        </pc:cxnChg>
      </pc:sldChg>
      <pc:sldChg chg="addSp delSp modSp add mod">
        <pc:chgData name="Luis Felipe Giraldo Trujillo" userId="9e5f2ca0-ce69-4b78-85ca-b1c2743d385d" providerId="ADAL" clId="{F377A818-05F9-4ABC-BA4A-C27E3A392937}" dt="2022-11-06T22:43:01.961" v="1800" actId="403"/>
        <pc:sldMkLst>
          <pc:docMk/>
          <pc:sldMk cId="3449844802" sldId="442"/>
        </pc:sldMkLst>
        <pc:spChg chg="mod">
          <ac:chgData name="Luis Felipe Giraldo Trujillo" userId="9e5f2ca0-ce69-4b78-85ca-b1c2743d385d" providerId="ADAL" clId="{F377A818-05F9-4ABC-BA4A-C27E3A392937}" dt="2022-11-06T22:27:43.415" v="1544" actId="20577"/>
          <ac:spMkLst>
            <pc:docMk/>
            <pc:sldMk cId="3449844802" sldId="442"/>
            <ac:spMk id="2" creationId="{35297852-1482-9830-6567-24B80B6F939B}"/>
          </ac:spMkLst>
        </pc:spChg>
        <pc:spChg chg="mod">
          <ac:chgData name="Luis Felipe Giraldo Trujillo" userId="9e5f2ca0-ce69-4b78-85ca-b1c2743d385d" providerId="ADAL" clId="{F377A818-05F9-4ABC-BA4A-C27E3A392937}" dt="2022-11-06T22:43:01.961" v="1800" actId="403"/>
          <ac:spMkLst>
            <pc:docMk/>
            <pc:sldMk cId="3449844802" sldId="442"/>
            <ac:spMk id="3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2:38:44.978" v="1755" actId="1076"/>
          <ac:spMkLst>
            <pc:docMk/>
            <pc:sldMk cId="3449844802" sldId="442"/>
            <ac:spMk id="4" creationId="{00000000-0000-0000-0000-000000000000}"/>
          </ac:spMkLst>
        </pc:spChg>
        <pc:spChg chg="del mod">
          <ac:chgData name="Luis Felipe Giraldo Trujillo" userId="9e5f2ca0-ce69-4b78-85ca-b1c2743d385d" providerId="ADAL" clId="{F377A818-05F9-4ABC-BA4A-C27E3A392937}" dt="2022-11-06T22:24:18.655" v="1525" actId="478"/>
          <ac:spMkLst>
            <pc:docMk/>
            <pc:sldMk cId="3449844802" sldId="442"/>
            <ac:spMk id="6" creationId="{3B02DD14-B04C-D57D-D31A-8C641111126D}"/>
          </ac:spMkLst>
        </pc:spChg>
        <pc:spChg chg="del mod">
          <ac:chgData name="Luis Felipe Giraldo Trujillo" userId="9e5f2ca0-ce69-4b78-85ca-b1c2743d385d" providerId="ADAL" clId="{F377A818-05F9-4ABC-BA4A-C27E3A392937}" dt="2022-11-06T22:24:16.501" v="1524" actId="478"/>
          <ac:spMkLst>
            <pc:docMk/>
            <pc:sldMk cId="3449844802" sldId="442"/>
            <ac:spMk id="7" creationId="{1B8B1904-721E-5861-20C1-1A768486479B}"/>
          </ac:spMkLst>
        </pc:spChg>
        <pc:spChg chg="del">
          <ac:chgData name="Luis Felipe Giraldo Trujillo" userId="9e5f2ca0-ce69-4b78-85ca-b1c2743d385d" providerId="ADAL" clId="{F377A818-05F9-4ABC-BA4A-C27E3A392937}" dt="2022-11-06T22:23:25.961" v="1515" actId="478"/>
          <ac:spMkLst>
            <pc:docMk/>
            <pc:sldMk cId="3449844802" sldId="442"/>
            <ac:spMk id="8" creationId="{47A0105C-A815-B0BC-E8F3-ED8AD36DED1C}"/>
          </ac:spMkLst>
        </pc:spChg>
        <pc:spChg chg="del mod">
          <ac:chgData name="Luis Felipe Giraldo Trujillo" userId="9e5f2ca0-ce69-4b78-85ca-b1c2743d385d" providerId="ADAL" clId="{F377A818-05F9-4ABC-BA4A-C27E3A392937}" dt="2022-11-06T22:24:16.501" v="1524" actId="478"/>
          <ac:spMkLst>
            <pc:docMk/>
            <pc:sldMk cId="3449844802" sldId="442"/>
            <ac:spMk id="9" creationId="{600A72AF-580E-D7D0-7F2F-A56216E526E2}"/>
          </ac:spMkLst>
        </pc:spChg>
        <pc:spChg chg="del mod">
          <ac:chgData name="Luis Felipe Giraldo Trujillo" userId="9e5f2ca0-ce69-4b78-85ca-b1c2743d385d" providerId="ADAL" clId="{F377A818-05F9-4ABC-BA4A-C27E3A392937}" dt="2022-11-06T22:24:20.304" v="1526" actId="478"/>
          <ac:spMkLst>
            <pc:docMk/>
            <pc:sldMk cId="3449844802" sldId="442"/>
            <ac:spMk id="10" creationId="{4B3A07C9-BF9F-5557-50EF-B3563F2B2902}"/>
          </ac:spMkLst>
        </pc:spChg>
        <pc:spChg chg="del mod">
          <ac:chgData name="Luis Felipe Giraldo Trujillo" userId="9e5f2ca0-ce69-4b78-85ca-b1c2743d385d" providerId="ADAL" clId="{F377A818-05F9-4ABC-BA4A-C27E3A392937}" dt="2022-11-06T22:24:16.501" v="1524" actId="478"/>
          <ac:spMkLst>
            <pc:docMk/>
            <pc:sldMk cId="3449844802" sldId="442"/>
            <ac:spMk id="11" creationId="{63340949-F433-89C7-086E-3BB90133AA0F}"/>
          </ac:spMkLst>
        </pc:spChg>
        <pc:spChg chg="del mod">
          <ac:chgData name="Luis Felipe Giraldo Trujillo" userId="9e5f2ca0-ce69-4b78-85ca-b1c2743d385d" providerId="ADAL" clId="{F377A818-05F9-4ABC-BA4A-C27E3A392937}" dt="2022-11-06T22:24:16.501" v="1524" actId="478"/>
          <ac:spMkLst>
            <pc:docMk/>
            <pc:sldMk cId="3449844802" sldId="442"/>
            <ac:spMk id="12" creationId="{C3F0719D-4C16-F221-D503-C320756D2092}"/>
          </ac:spMkLst>
        </pc:spChg>
        <pc:spChg chg="del">
          <ac:chgData name="Luis Felipe Giraldo Trujillo" userId="9e5f2ca0-ce69-4b78-85ca-b1c2743d385d" providerId="ADAL" clId="{F377A818-05F9-4ABC-BA4A-C27E3A392937}" dt="2022-11-06T22:23:24.512" v="1514" actId="478"/>
          <ac:spMkLst>
            <pc:docMk/>
            <pc:sldMk cId="3449844802" sldId="442"/>
            <ac:spMk id="14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23:24.512" v="1514" actId="478"/>
          <ac:spMkLst>
            <pc:docMk/>
            <pc:sldMk cId="3449844802" sldId="442"/>
            <ac:spMk id="15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23:24.512" v="1514" actId="478"/>
          <ac:spMkLst>
            <pc:docMk/>
            <pc:sldMk cId="3449844802" sldId="442"/>
            <ac:spMk id="26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23:24.512" v="1514" actId="478"/>
          <ac:spMkLst>
            <pc:docMk/>
            <pc:sldMk cId="3449844802" sldId="442"/>
            <ac:spMk id="31" creationId="{00000000-0000-0000-0000-000000000000}"/>
          </ac:spMkLst>
        </pc:spChg>
        <pc:picChg chg="del">
          <ac:chgData name="Luis Felipe Giraldo Trujillo" userId="9e5f2ca0-ce69-4b78-85ca-b1c2743d385d" providerId="ADAL" clId="{F377A818-05F9-4ABC-BA4A-C27E3A392937}" dt="2022-11-06T22:23:31.914" v="1517" actId="478"/>
          <ac:picMkLst>
            <pc:docMk/>
            <pc:sldMk cId="3449844802" sldId="442"/>
            <ac:picMk id="5" creationId="{A1453369-48DC-5B3B-CF5A-778E068E854C}"/>
          </ac:picMkLst>
        </pc:picChg>
        <pc:picChg chg="add mod">
          <ac:chgData name="Luis Felipe Giraldo Trujillo" userId="9e5f2ca0-ce69-4b78-85ca-b1c2743d385d" providerId="ADAL" clId="{F377A818-05F9-4ABC-BA4A-C27E3A392937}" dt="2022-11-06T22:24:23.002" v="1528" actId="1076"/>
          <ac:picMkLst>
            <pc:docMk/>
            <pc:sldMk cId="3449844802" sldId="442"/>
            <ac:picMk id="16" creationId="{1CEAA82F-9788-CEA8-2E99-4710625F5667}"/>
          </ac:picMkLst>
        </pc:picChg>
      </pc:sldChg>
      <pc:sldChg chg="addSp delSp modSp add mod modClrScheme chgLayout">
        <pc:chgData name="Luis Felipe Giraldo Trujillo" userId="9e5f2ca0-ce69-4b78-85ca-b1c2743d385d" providerId="ADAL" clId="{F377A818-05F9-4ABC-BA4A-C27E3A392937}" dt="2022-11-06T22:43:53.690" v="1813" actId="14100"/>
        <pc:sldMkLst>
          <pc:docMk/>
          <pc:sldMk cId="853162017" sldId="443"/>
        </pc:sldMkLst>
        <pc:spChg chg="mod">
          <ac:chgData name="Luis Felipe Giraldo Trujillo" userId="9e5f2ca0-ce69-4b78-85ca-b1c2743d385d" providerId="ADAL" clId="{F377A818-05F9-4ABC-BA4A-C27E3A392937}" dt="2022-11-06T22:43:24.114" v="1803" actId="207"/>
          <ac:spMkLst>
            <pc:docMk/>
            <pc:sldMk cId="853162017" sldId="443"/>
            <ac:spMk id="2" creationId="{35297852-1482-9830-6567-24B80B6F939B}"/>
          </ac:spMkLst>
        </pc:spChg>
        <pc:spChg chg="mod">
          <ac:chgData name="Luis Felipe Giraldo Trujillo" userId="9e5f2ca0-ce69-4b78-85ca-b1c2743d385d" providerId="ADAL" clId="{F377A818-05F9-4ABC-BA4A-C27E3A392937}" dt="2022-11-06T22:34:19.898" v="1639" actId="20577"/>
          <ac:spMkLst>
            <pc:docMk/>
            <pc:sldMk cId="853162017" sldId="443"/>
            <ac:spMk id="3" creationId="{00000000-0000-0000-0000-000000000000}"/>
          </ac:spMkLst>
        </pc:spChg>
        <pc:spChg chg="mod ord">
          <ac:chgData name="Luis Felipe Giraldo Trujillo" userId="9e5f2ca0-ce69-4b78-85ca-b1c2743d385d" providerId="ADAL" clId="{F377A818-05F9-4ABC-BA4A-C27E3A392937}" dt="2022-11-06T22:38:23.098" v="1751" actId="1076"/>
          <ac:spMkLst>
            <pc:docMk/>
            <pc:sldMk cId="853162017" sldId="443"/>
            <ac:spMk id="4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34:50.516" v="1647" actId="478"/>
          <ac:spMkLst>
            <pc:docMk/>
            <pc:sldMk cId="853162017" sldId="443"/>
            <ac:spMk id="6" creationId="{3B02DD14-B04C-D57D-D31A-8C641111126D}"/>
          </ac:spMkLst>
        </pc:spChg>
        <pc:spChg chg="del">
          <ac:chgData name="Luis Felipe Giraldo Trujillo" userId="9e5f2ca0-ce69-4b78-85ca-b1c2743d385d" providerId="ADAL" clId="{F377A818-05F9-4ABC-BA4A-C27E3A392937}" dt="2022-11-06T22:34:55.514" v="1649" actId="478"/>
          <ac:spMkLst>
            <pc:docMk/>
            <pc:sldMk cId="853162017" sldId="443"/>
            <ac:spMk id="7" creationId="{1B8B1904-721E-5861-20C1-1A768486479B}"/>
          </ac:spMkLst>
        </pc:spChg>
        <pc:spChg chg="mod">
          <ac:chgData name="Luis Felipe Giraldo Trujillo" userId="9e5f2ca0-ce69-4b78-85ca-b1c2743d385d" providerId="ADAL" clId="{F377A818-05F9-4ABC-BA4A-C27E3A392937}" dt="2022-11-06T22:39:59.459" v="1784" actId="1076"/>
          <ac:spMkLst>
            <pc:docMk/>
            <pc:sldMk cId="853162017" sldId="443"/>
            <ac:spMk id="8" creationId="{47A0105C-A815-B0BC-E8F3-ED8AD36DED1C}"/>
          </ac:spMkLst>
        </pc:spChg>
        <pc:spChg chg="del">
          <ac:chgData name="Luis Felipe Giraldo Trujillo" userId="9e5f2ca0-ce69-4b78-85ca-b1c2743d385d" providerId="ADAL" clId="{F377A818-05F9-4ABC-BA4A-C27E3A392937}" dt="2022-11-06T22:34:55.514" v="1649" actId="478"/>
          <ac:spMkLst>
            <pc:docMk/>
            <pc:sldMk cId="853162017" sldId="443"/>
            <ac:spMk id="9" creationId="{600A72AF-580E-D7D0-7F2F-A56216E526E2}"/>
          </ac:spMkLst>
        </pc:spChg>
        <pc:spChg chg="del">
          <ac:chgData name="Luis Felipe Giraldo Trujillo" userId="9e5f2ca0-ce69-4b78-85ca-b1c2743d385d" providerId="ADAL" clId="{F377A818-05F9-4ABC-BA4A-C27E3A392937}" dt="2022-11-06T22:34:51.685" v="1648" actId="478"/>
          <ac:spMkLst>
            <pc:docMk/>
            <pc:sldMk cId="853162017" sldId="443"/>
            <ac:spMk id="10" creationId="{4B3A07C9-BF9F-5557-50EF-B3563F2B2902}"/>
          </ac:spMkLst>
        </pc:spChg>
        <pc:spChg chg="del">
          <ac:chgData name="Luis Felipe Giraldo Trujillo" userId="9e5f2ca0-ce69-4b78-85ca-b1c2743d385d" providerId="ADAL" clId="{F377A818-05F9-4ABC-BA4A-C27E3A392937}" dt="2022-11-06T22:34:55.514" v="1649" actId="478"/>
          <ac:spMkLst>
            <pc:docMk/>
            <pc:sldMk cId="853162017" sldId="443"/>
            <ac:spMk id="11" creationId="{63340949-F433-89C7-086E-3BB90133AA0F}"/>
          </ac:spMkLst>
        </pc:spChg>
        <pc:spChg chg="del">
          <ac:chgData name="Luis Felipe Giraldo Trujillo" userId="9e5f2ca0-ce69-4b78-85ca-b1c2743d385d" providerId="ADAL" clId="{F377A818-05F9-4ABC-BA4A-C27E3A392937}" dt="2022-11-06T22:40:04.140" v="1787" actId="478"/>
          <ac:spMkLst>
            <pc:docMk/>
            <pc:sldMk cId="853162017" sldId="443"/>
            <ac:spMk id="12" creationId="{C3F0719D-4C16-F221-D503-C320756D2092}"/>
          </ac:spMkLst>
        </pc:spChg>
        <pc:spChg chg="mod">
          <ac:chgData name="Luis Felipe Giraldo Trujillo" userId="9e5f2ca0-ce69-4b78-85ca-b1c2743d385d" providerId="ADAL" clId="{F377A818-05F9-4ABC-BA4A-C27E3A392937}" dt="2022-11-06T22:39:53.282" v="1781" actId="1076"/>
          <ac:spMkLst>
            <pc:docMk/>
            <pc:sldMk cId="853162017" sldId="443"/>
            <ac:spMk id="14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2:39:55.099" v="1782" actId="1076"/>
          <ac:spMkLst>
            <pc:docMk/>
            <pc:sldMk cId="853162017" sldId="443"/>
            <ac:spMk id="15" creationId="{00000000-0000-0000-0000-000000000000}"/>
          </ac:spMkLst>
        </pc:spChg>
        <pc:spChg chg="add del mod">
          <ac:chgData name="Luis Felipe Giraldo Trujillo" userId="9e5f2ca0-ce69-4b78-85ca-b1c2743d385d" providerId="ADAL" clId="{F377A818-05F9-4ABC-BA4A-C27E3A392937}" dt="2022-11-06T22:34:09.545" v="1613"/>
          <ac:spMkLst>
            <pc:docMk/>
            <pc:sldMk cId="853162017" sldId="443"/>
            <ac:spMk id="20" creationId="{465DDDCD-FE5A-4635-5AED-1A9E86878571}"/>
          </ac:spMkLst>
        </pc:spChg>
        <pc:spChg chg="add del mod ord">
          <ac:chgData name="Luis Felipe Giraldo Trujillo" userId="9e5f2ca0-ce69-4b78-85ca-b1c2743d385d" providerId="ADAL" clId="{F377A818-05F9-4ABC-BA4A-C27E3A392937}" dt="2022-11-06T22:34:33.122" v="1642" actId="478"/>
          <ac:spMkLst>
            <pc:docMk/>
            <pc:sldMk cId="853162017" sldId="443"/>
            <ac:spMk id="21" creationId="{F91F59BD-8C1D-2998-D2B7-E46F8807495D}"/>
          </ac:spMkLst>
        </pc:spChg>
        <pc:spChg chg="add del mod ord">
          <ac:chgData name="Luis Felipe Giraldo Trujillo" userId="9e5f2ca0-ce69-4b78-85ca-b1c2743d385d" providerId="ADAL" clId="{F377A818-05F9-4ABC-BA4A-C27E3A392937}" dt="2022-11-06T22:34:30.641" v="1641" actId="478"/>
          <ac:spMkLst>
            <pc:docMk/>
            <pc:sldMk cId="853162017" sldId="443"/>
            <ac:spMk id="22" creationId="{1C2B41EC-AE53-F2E2-D567-32DB391B438F}"/>
          </ac:spMkLst>
        </pc:spChg>
        <pc:spChg chg="add mod">
          <ac:chgData name="Luis Felipe Giraldo Trujillo" userId="9e5f2ca0-ce69-4b78-85ca-b1c2743d385d" providerId="ADAL" clId="{F377A818-05F9-4ABC-BA4A-C27E3A392937}" dt="2022-11-06T22:43:53.690" v="1813" actId="14100"/>
          <ac:spMkLst>
            <pc:docMk/>
            <pc:sldMk cId="853162017" sldId="443"/>
            <ac:spMk id="23" creationId="{8ED5BE5B-5B0F-6E79-2750-2F0CDEC636F3}"/>
          </ac:spMkLst>
        </pc:spChg>
        <pc:spChg chg="mod">
          <ac:chgData name="Luis Felipe Giraldo Trujillo" userId="9e5f2ca0-ce69-4b78-85ca-b1c2743d385d" providerId="ADAL" clId="{F377A818-05F9-4ABC-BA4A-C27E3A392937}" dt="2022-11-06T22:39:51.850" v="1780" actId="1076"/>
          <ac:spMkLst>
            <pc:docMk/>
            <pc:sldMk cId="853162017" sldId="443"/>
            <ac:spMk id="26" creationId="{00000000-0000-0000-0000-000000000000}"/>
          </ac:spMkLst>
        </pc:spChg>
        <pc:spChg chg="mod">
          <ac:chgData name="Luis Felipe Giraldo Trujillo" userId="9e5f2ca0-ce69-4b78-85ca-b1c2743d385d" providerId="ADAL" clId="{F377A818-05F9-4ABC-BA4A-C27E3A392937}" dt="2022-11-06T22:39:58.187" v="1783" actId="1076"/>
          <ac:spMkLst>
            <pc:docMk/>
            <pc:sldMk cId="853162017" sldId="443"/>
            <ac:spMk id="31" creationId="{00000000-0000-0000-0000-000000000000}"/>
          </ac:spMkLst>
        </pc:spChg>
        <pc:picChg chg="del">
          <ac:chgData name="Luis Felipe Giraldo Trujillo" userId="9e5f2ca0-ce69-4b78-85ca-b1c2743d385d" providerId="ADAL" clId="{F377A818-05F9-4ABC-BA4A-C27E3A392937}" dt="2022-11-06T22:35:47.224" v="1687" actId="478"/>
          <ac:picMkLst>
            <pc:docMk/>
            <pc:sldMk cId="853162017" sldId="443"/>
            <ac:picMk id="5" creationId="{A1453369-48DC-5B3B-CF5A-778E068E854C}"/>
          </ac:picMkLst>
        </pc:picChg>
        <pc:inkChg chg="add del">
          <ac:chgData name="Luis Felipe Giraldo Trujillo" userId="9e5f2ca0-ce69-4b78-85ca-b1c2743d385d" providerId="ADAL" clId="{F377A818-05F9-4ABC-BA4A-C27E3A392937}" dt="2022-11-06T22:34:00.539" v="1608" actId="9405"/>
          <ac:inkMkLst>
            <pc:docMk/>
            <pc:sldMk cId="853162017" sldId="443"/>
            <ac:inkMk id="13" creationId="{C89C15A3-E758-2BA5-5FE8-BDB2726AB571}"/>
          </ac:inkMkLst>
        </pc:inkChg>
        <pc:inkChg chg="add del">
          <ac:chgData name="Luis Felipe Giraldo Trujillo" userId="9e5f2ca0-ce69-4b78-85ca-b1c2743d385d" providerId="ADAL" clId="{F377A818-05F9-4ABC-BA4A-C27E3A392937}" dt="2022-11-06T22:34:00.070" v="1607" actId="9405"/>
          <ac:inkMkLst>
            <pc:docMk/>
            <pc:sldMk cId="853162017" sldId="443"/>
            <ac:inkMk id="16" creationId="{D8DC768F-8087-4CB5-BE93-C478E4EA5982}"/>
          </ac:inkMkLst>
        </pc:inkChg>
        <pc:inkChg chg="add del">
          <ac:chgData name="Luis Felipe Giraldo Trujillo" userId="9e5f2ca0-ce69-4b78-85ca-b1c2743d385d" providerId="ADAL" clId="{F377A818-05F9-4ABC-BA4A-C27E3A392937}" dt="2022-11-06T22:33:59.195" v="1606" actId="9405"/>
          <ac:inkMkLst>
            <pc:docMk/>
            <pc:sldMk cId="853162017" sldId="443"/>
            <ac:inkMk id="17" creationId="{5409B87B-DA28-217F-7B06-D84066919BE8}"/>
          </ac:inkMkLst>
        </pc:inkChg>
        <pc:inkChg chg="add del">
          <ac:chgData name="Luis Felipe Giraldo Trujillo" userId="9e5f2ca0-ce69-4b78-85ca-b1c2743d385d" providerId="ADAL" clId="{F377A818-05F9-4ABC-BA4A-C27E3A392937}" dt="2022-11-06T22:33:58.852" v="1605" actId="9405"/>
          <ac:inkMkLst>
            <pc:docMk/>
            <pc:sldMk cId="853162017" sldId="443"/>
            <ac:inkMk id="18" creationId="{BFF572C5-5ADE-064E-2717-722DDAF30BBE}"/>
          </ac:inkMkLst>
        </pc:inkChg>
        <pc:inkChg chg="add del">
          <ac:chgData name="Luis Felipe Giraldo Trujillo" userId="9e5f2ca0-ce69-4b78-85ca-b1c2743d385d" providerId="ADAL" clId="{F377A818-05F9-4ABC-BA4A-C27E3A392937}" dt="2022-11-06T22:34:04.803" v="1610" actId="9405"/>
          <ac:inkMkLst>
            <pc:docMk/>
            <pc:sldMk cId="853162017" sldId="443"/>
            <ac:inkMk id="19" creationId="{636ED72E-0BAA-3B19-D071-5D37B2E93E15}"/>
          </ac:inkMkLst>
        </pc:inkChg>
      </pc:sldChg>
      <pc:sldChg chg="addSp delSp modSp add mod">
        <pc:chgData name="Luis Felipe Giraldo Trujillo" userId="9e5f2ca0-ce69-4b78-85ca-b1c2743d385d" providerId="ADAL" clId="{F377A818-05F9-4ABC-BA4A-C27E3A392937}" dt="2022-11-06T22:51:03.605" v="1945" actId="478"/>
        <pc:sldMkLst>
          <pc:docMk/>
          <pc:sldMk cId="4186727122" sldId="444"/>
        </pc:sldMkLst>
        <pc:spChg chg="mod">
          <ac:chgData name="Luis Felipe Giraldo Trujillo" userId="9e5f2ca0-ce69-4b78-85ca-b1c2743d385d" providerId="ADAL" clId="{F377A818-05F9-4ABC-BA4A-C27E3A392937}" dt="2022-11-06T22:50:51.077" v="1943" actId="403"/>
          <ac:spMkLst>
            <pc:docMk/>
            <pc:sldMk cId="4186727122" sldId="444"/>
            <ac:spMk id="2" creationId="{35297852-1482-9830-6567-24B80B6F939B}"/>
          </ac:spMkLst>
        </pc:spChg>
        <pc:spChg chg="mod">
          <ac:chgData name="Luis Felipe Giraldo Trujillo" userId="9e5f2ca0-ce69-4b78-85ca-b1c2743d385d" providerId="ADAL" clId="{F377A818-05F9-4ABC-BA4A-C27E3A392937}" dt="2022-11-06T22:44:03.728" v="1827" actId="20577"/>
          <ac:spMkLst>
            <pc:docMk/>
            <pc:sldMk cId="4186727122" sldId="444"/>
            <ac:spMk id="3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6T22:46:02.754" v="1902" actId="1076"/>
          <ac:spMkLst>
            <pc:docMk/>
            <pc:sldMk cId="4186727122" sldId="444"/>
            <ac:spMk id="5" creationId="{18E8228E-9C3C-1A14-0219-B52E07A961B1}"/>
          </ac:spMkLst>
        </pc:spChg>
        <pc:spChg chg="add mod">
          <ac:chgData name="Luis Felipe Giraldo Trujillo" userId="9e5f2ca0-ce69-4b78-85ca-b1c2743d385d" providerId="ADAL" clId="{F377A818-05F9-4ABC-BA4A-C27E3A392937}" dt="2022-11-06T22:46:04.715" v="1903" actId="1076"/>
          <ac:spMkLst>
            <pc:docMk/>
            <pc:sldMk cId="4186727122" sldId="444"/>
            <ac:spMk id="6" creationId="{8C910F77-08AD-942C-78F5-7A4D6734FBFC}"/>
          </ac:spMkLst>
        </pc:spChg>
        <pc:spChg chg="del">
          <ac:chgData name="Luis Felipe Giraldo Trujillo" userId="9e5f2ca0-ce69-4b78-85ca-b1c2743d385d" providerId="ADAL" clId="{F377A818-05F9-4ABC-BA4A-C27E3A392937}" dt="2022-11-06T22:44:00.216" v="1815" actId="478"/>
          <ac:spMkLst>
            <pc:docMk/>
            <pc:sldMk cId="4186727122" sldId="444"/>
            <ac:spMk id="8" creationId="{47A0105C-A815-B0BC-E8F3-ED8AD36DED1C}"/>
          </ac:spMkLst>
        </pc:spChg>
        <pc:spChg chg="add del mod">
          <ac:chgData name="Luis Felipe Giraldo Trujillo" userId="9e5f2ca0-ce69-4b78-85ca-b1c2743d385d" providerId="ADAL" clId="{F377A818-05F9-4ABC-BA4A-C27E3A392937}" dt="2022-11-06T22:45:23.374" v="1878" actId="478"/>
          <ac:spMkLst>
            <pc:docMk/>
            <pc:sldMk cId="4186727122" sldId="444"/>
            <ac:spMk id="9" creationId="{AC7531DA-AC69-6BA7-E9E8-E96820EF2EF2}"/>
          </ac:spMkLst>
        </pc:spChg>
        <pc:spChg chg="add del mod">
          <ac:chgData name="Luis Felipe Giraldo Trujillo" userId="9e5f2ca0-ce69-4b78-85ca-b1c2743d385d" providerId="ADAL" clId="{F377A818-05F9-4ABC-BA4A-C27E3A392937}" dt="2022-11-06T22:51:03.605" v="1945" actId="478"/>
          <ac:spMkLst>
            <pc:docMk/>
            <pc:sldMk cId="4186727122" sldId="444"/>
            <ac:spMk id="10" creationId="{5309B4D1-2FB3-EC32-D35E-DD0292BB0898}"/>
          </ac:spMkLst>
        </pc:spChg>
        <pc:spChg chg="add mod">
          <ac:chgData name="Luis Felipe Giraldo Trujillo" userId="9e5f2ca0-ce69-4b78-85ca-b1c2743d385d" providerId="ADAL" clId="{F377A818-05F9-4ABC-BA4A-C27E3A392937}" dt="2022-11-06T22:46:56.691" v="1924" actId="1076"/>
          <ac:spMkLst>
            <pc:docMk/>
            <pc:sldMk cId="4186727122" sldId="444"/>
            <ac:spMk id="11" creationId="{8D759488-5480-9361-F450-D77000751673}"/>
          </ac:spMkLst>
        </pc:spChg>
        <pc:spChg chg="add del mod">
          <ac:chgData name="Luis Felipe Giraldo Trujillo" userId="9e5f2ca0-ce69-4b78-85ca-b1c2743d385d" providerId="ADAL" clId="{F377A818-05F9-4ABC-BA4A-C27E3A392937}" dt="2022-11-06T22:51:03.605" v="1945" actId="478"/>
          <ac:spMkLst>
            <pc:docMk/>
            <pc:sldMk cId="4186727122" sldId="444"/>
            <ac:spMk id="12" creationId="{49AD4E42-CF1E-4E62-B159-DD1588818C80}"/>
          </ac:spMkLst>
        </pc:spChg>
        <pc:spChg chg="del">
          <ac:chgData name="Luis Felipe Giraldo Trujillo" userId="9e5f2ca0-ce69-4b78-85ca-b1c2743d385d" providerId="ADAL" clId="{F377A818-05F9-4ABC-BA4A-C27E3A392937}" dt="2022-11-06T22:44:00.216" v="1815" actId="478"/>
          <ac:spMkLst>
            <pc:docMk/>
            <pc:sldMk cId="4186727122" sldId="444"/>
            <ac:spMk id="14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44:00.216" v="1815" actId="478"/>
          <ac:spMkLst>
            <pc:docMk/>
            <pc:sldMk cId="4186727122" sldId="444"/>
            <ac:spMk id="15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44:05.786" v="1828" actId="478"/>
          <ac:spMkLst>
            <pc:docMk/>
            <pc:sldMk cId="4186727122" sldId="444"/>
            <ac:spMk id="23" creationId="{8ED5BE5B-5B0F-6E79-2750-2F0CDEC636F3}"/>
          </ac:spMkLst>
        </pc:spChg>
        <pc:spChg chg="del">
          <ac:chgData name="Luis Felipe Giraldo Trujillo" userId="9e5f2ca0-ce69-4b78-85ca-b1c2743d385d" providerId="ADAL" clId="{F377A818-05F9-4ABC-BA4A-C27E3A392937}" dt="2022-11-06T22:44:00.216" v="1815" actId="478"/>
          <ac:spMkLst>
            <pc:docMk/>
            <pc:sldMk cId="4186727122" sldId="444"/>
            <ac:spMk id="26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2:44:00.216" v="1815" actId="478"/>
          <ac:spMkLst>
            <pc:docMk/>
            <pc:sldMk cId="4186727122" sldId="444"/>
            <ac:spMk id="31" creationId="{00000000-0000-0000-0000-000000000000}"/>
          </ac:spMkLst>
        </pc:spChg>
      </pc:sldChg>
      <pc:sldChg chg="addSp modSp add mod">
        <pc:chgData name="Luis Felipe Giraldo Trujillo" userId="9e5f2ca0-ce69-4b78-85ca-b1c2743d385d" providerId="ADAL" clId="{F377A818-05F9-4ABC-BA4A-C27E3A392937}" dt="2022-11-07T01:39:55.393" v="2292" actId="167"/>
        <pc:sldMkLst>
          <pc:docMk/>
          <pc:sldMk cId="1429923349" sldId="445"/>
        </pc:sldMkLst>
        <pc:spChg chg="add mod ord">
          <ac:chgData name="Luis Felipe Giraldo Trujillo" userId="9e5f2ca0-ce69-4b78-85ca-b1c2743d385d" providerId="ADAL" clId="{F377A818-05F9-4ABC-BA4A-C27E3A392937}" dt="2022-11-07T01:39:55.393" v="2292" actId="167"/>
          <ac:spMkLst>
            <pc:docMk/>
            <pc:sldMk cId="1429923349" sldId="445"/>
            <ac:spMk id="7" creationId="{893FE136-F973-E9E1-9FF3-7711D43BF397}"/>
          </ac:spMkLst>
        </pc:spChg>
      </pc:sldChg>
      <pc:sldChg chg="addSp delSp modSp add mod">
        <pc:chgData name="Luis Felipe Giraldo Trujillo" userId="9e5f2ca0-ce69-4b78-85ca-b1c2743d385d" providerId="ADAL" clId="{F377A818-05F9-4ABC-BA4A-C27E3A392937}" dt="2022-11-07T01:26:21.038" v="2176" actId="403"/>
        <pc:sldMkLst>
          <pc:docMk/>
          <pc:sldMk cId="2926605880" sldId="446"/>
        </pc:sldMkLst>
        <pc:spChg chg="mod">
          <ac:chgData name="Luis Felipe Giraldo Trujillo" userId="9e5f2ca0-ce69-4b78-85ca-b1c2743d385d" providerId="ADAL" clId="{F377A818-05F9-4ABC-BA4A-C27E3A392937}" dt="2022-11-06T23:52:35.248" v="2125" actId="1076"/>
          <ac:spMkLst>
            <pc:docMk/>
            <pc:sldMk cId="2926605880" sldId="446"/>
            <ac:spMk id="2" creationId="{35297852-1482-9830-6567-24B80B6F939B}"/>
          </ac:spMkLst>
        </pc:spChg>
        <pc:spChg chg="mod">
          <ac:chgData name="Luis Felipe Giraldo Trujillo" userId="9e5f2ca0-ce69-4b78-85ca-b1c2743d385d" providerId="ADAL" clId="{F377A818-05F9-4ABC-BA4A-C27E3A392937}" dt="2022-11-07T01:26:15.838" v="2175" actId="1076"/>
          <ac:spMkLst>
            <pc:docMk/>
            <pc:sldMk cId="2926605880" sldId="446"/>
            <ac:spMk id="3" creationId="{00000000-0000-0000-0000-000000000000}"/>
          </ac:spMkLst>
        </pc:spChg>
        <pc:spChg chg="del">
          <ac:chgData name="Luis Felipe Giraldo Trujillo" userId="9e5f2ca0-ce69-4b78-85ca-b1c2743d385d" providerId="ADAL" clId="{F377A818-05F9-4ABC-BA4A-C27E3A392937}" dt="2022-11-06T23:10:39.427" v="1965" actId="478"/>
          <ac:spMkLst>
            <pc:docMk/>
            <pc:sldMk cId="2926605880" sldId="446"/>
            <ac:spMk id="5" creationId="{18E8228E-9C3C-1A14-0219-B52E07A961B1}"/>
          </ac:spMkLst>
        </pc:spChg>
        <pc:spChg chg="del">
          <ac:chgData name="Luis Felipe Giraldo Trujillo" userId="9e5f2ca0-ce69-4b78-85ca-b1c2743d385d" providerId="ADAL" clId="{F377A818-05F9-4ABC-BA4A-C27E3A392937}" dt="2022-11-06T23:10:39.427" v="1965" actId="478"/>
          <ac:spMkLst>
            <pc:docMk/>
            <pc:sldMk cId="2926605880" sldId="446"/>
            <ac:spMk id="6" creationId="{8C910F77-08AD-942C-78F5-7A4D6734FBFC}"/>
          </ac:spMkLst>
        </pc:spChg>
        <pc:spChg chg="add mod">
          <ac:chgData name="Luis Felipe Giraldo Trujillo" userId="9e5f2ca0-ce69-4b78-85ca-b1c2743d385d" providerId="ADAL" clId="{F377A818-05F9-4ABC-BA4A-C27E3A392937}" dt="2022-11-06T23:52:36.672" v="2126" actId="1076"/>
          <ac:spMkLst>
            <pc:docMk/>
            <pc:sldMk cId="2926605880" sldId="446"/>
            <ac:spMk id="7" creationId="{9F1AB3A8-9033-4F80-D719-688AA40F29DA}"/>
          </ac:spMkLst>
        </pc:spChg>
        <pc:spChg chg="add mod">
          <ac:chgData name="Luis Felipe Giraldo Trujillo" userId="9e5f2ca0-ce69-4b78-85ca-b1c2743d385d" providerId="ADAL" clId="{F377A818-05F9-4ABC-BA4A-C27E3A392937}" dt="2022-11-07T01:25:23.699" v="2132" actId="1076"/>
          <ac:spMkLst>
            <pc:docMk/>
            <pc:sldMk cId="2926605880" sldId="446"/>
            <ac:spMk id="8" creationId="{1FE47403-52B5-27EA-EB46-82EDC3B0DE65}"/>
          </ac:spMkLst>
        </pc:spChg>
        <pc:spChg chg="add mod">
          <ac:chgData name="Luis Felipe Giraldo Trujillo" userId="9e5f2ca0-ce69-4b78-85ca-b1c2743d385d" providerId="ADAL" clId="{F377A818-05F9-4ABC-BA4A-C27E3A392937}" dt="2022-11-07T01:26:21.038" v="2176" actId="403"/>
          <ac:spMkLst>
            <pc:docMk/>
            <pc:sldMk cId="2926605880" sldId="446"/>
            <ac:spMk id="9" creationId="{57D3AC28-0497-698B-95D6-89602A4F94CC}"/>
          </ac:spMkLst>
        </pc:spChg>
        <pc:spChg chg="del">
          <ac:chgData name="Luis Felipe Giraldo Trujillo" userId="9e5f2ca0-ce69-4b78-85ca-b1c2743d385d" providerId="ADAL" clId="{F377A818-05F9-4ABC-BA4A-C27E3A392937}" dt="2022-11-06T23:10:39.427" v="1965" actId="478"/>
          <ac:spMkLst>
            <pc:docMk/>
            <pc:sldMk cId="2926605880" sldId="446"/>
            <ac:spMk id="10" creationId="{5309B4D1-2FB3-EC32-D35E-DD0292BB0898}"/>
          </ac:spMkLst>
        </pc:spChg>
        <pc:spChg chg="del">
          <ac:chgData name="Luis Felipe Giraldo Trujillo" userId="9e5f2ca0-ce69-4b78-85ca-b1c2743d385d" providerId="ADAL" clId="{F377A818-05F9-4ABC-BA4A-C27E3A392937}" dt="2022-11-06T23:10:39.427" v="1965" actId="478"/>
          <ac:spMkLst>
            <pc:docMk/>
            <pc:sldMk cId="2926605880" sldId="446"/>
            <ac:spMk id="11" creationId="{8D759488-5480-9361-F450-D77000751673}"/>
          </ac:spMkLst>
        </pc:spChg>
        <pc:spChg chg="del">
          <ac:chgData name="Luis Felipe Giraldo Trujillo" userId="9e5f2ca0-ce69-4b78-85ca-b1c2743d385d" providerId="ADAL" clId="{F377A818-05F9-4ABC-BA4A-C27E3A392937}" dt="2022-11-06T23:10:39.427" v="1965" actId="478"/>
          <ac:spMkLst>
            <pc:docMk/>
            <pc:sldMk cId="2926605880" sldId="446"/>
            <ac:spMk id="12" creationId="{49AD4E42-CF1E-4E62-B159-DD1588818C80}"/>
          </ac:spMkLst>
        </pc:spChg>
        <pc:spChg chg="add del mod">
          <ac:chgData name="Luis Felipe Giraldo Trujillo" userId="9e5f2ca0-ce69-4b78-85ca-b1c2743d385d" providerId="ADAL" clId="{F377A818-05F9-4ABC-BA4A-C27E3A392937}" dt="2022-11-06T23:13:37.400" v="2066" actId="478"/>
          <ac:spMkLst>
            <pc:docMk/>
            <pc:sldMk cId="2926605880" sldId="446"/>
            <ac:spMk id="14" creationId="{AB09C2C3-F588-4381-2BAA-8C990E71DCBD}"/>
          </ac:spMkLst>
        </pc:spChg>
        <pc:spChg chg="add del mod">
          <ac:chgData name="Luis Felipe Giraldo Trujillo" userId="9e5f2ca0-ce69-4b78-85ca-b1c2743d385d" providerId="ADAL" clId="{F377A818-05F9-4ABC-BA4A-C27E3A392937}" dt="2022-11-06T23:13:52.131" v="2076" actId="478"/>
          <ac:spMkLst>
            <pc:docMk/>
            <pc:sldMk cId="2926605880" sldId="446"/>
            <ac:spMk id="15" creationId="{9D640DA3-A834-2964-C5F4-6EFF9DC2F81B}"/>
          </ac:spMkLst>
        </pc:spChg>
      </pc:sldChg>
      <pc:sldChg chg="addSp delSp modSp add mod">
        <pc:chgData name="Luis Felipe Giraldo Trujillo" userId="9e5f2ca0-ce69-4b78-85ca-b1c2743d385d" providerId="ADAL" clId="{F377A818-05F9-4ABC-BA4A-C27E3A392937}" dt="2022-11-07T02:20:48.141" v="2712" actId="207"/>
        <pc:sldMkLst>
          <pc:docMk/>
          <pc:sldMk cId="4051713288" sldId="447"/>
        </pc:sldMkLst>
        <pc:spChg chg="del">
          <ac:chgData name="Luis Felipe Giraldo Trujillo" userId="9e5f2ca0-ce69-4b78-85ca-b1c2743d385d" providerId="ADAL" clId="{F377A818-05F9-4ABC-BA4A-C27E3A392937}" dt="2022-11-07T01:26:31.476" v="2177" actId="478"/>
          <ac:spMkLst>
            <pc:docMk/>
            <pc:sldMk cId="4051713288" sldId="447"/>
            <ac:spMk id="2" creationId="{35297852-1482-9830-6567-24B80B6F939B}"/>
          </ac:spMkLst>
        </pc:spChg>
        <pc:spChg chg="del">
          <ac:chgData name="Luis Felipe Giraldo Trujillo" userId="9e5f2ca0-ce69-4b78-85ca-b1c2743d385d" providerId="ADAL" clId="{F377A818-05F9-4ABC-BA4A-C27E3A392937}" dt="2022-11-07T01:26:31.476" v="2177" actId="478"/>
          <ac:spMkLst>
            <pc:docMk/>
            <pc:sldMk cId="4051713288" sldId="447"/>
            <ac:spMk id="3" creationId="{00000000-0000-0000-0000-000000000000}"/>
          </ac:spMkLst>
        </pc:spChg>
        <pc:spChg chg="add mod">
          <ac:chgData name="Luis Felipe Giraldo Trujillo" userId="9e5f2ca0-ce69-4b78-85ca-b1c2743d385d" providerId="ADAL" clId="{F377A818-05F9-4ABC-BA4A-C27E3A392937}" dt="2022-11-07T02:20:48.141" v="2712" actId="207"/>
          <ac:spMkLst>
            <pc:docMk/>
            <pc:sldMk cId="4051713288" sldId="447"/>
            <ac:spMk id="6" creationId="{E3503B44-AE1C-9370-45AD-FA34DB63AE5B}"/>
          </ac:spMkLst>
        </pc:spChg>
        <pc:spChg chg="del">
          <ac:chgData name="Luis Felipe Giraldo Trujillo" userId="9e5f2ca0-ce69-4b78-85ca-b1c2743d385d" providerId="ADAL" clId="{F377A818-05F9-4ABC-BA4A-C27E3A392937}" dt="2022-11-07T01:26:31.476" v="2177" actId="478"/>
          <ac:spMkLst>
            <pc:docMk/>
            <pc:sldMk cId="4051713288" sldId="447"/>
            <ac:spMk id="7" creationId="{9F1AB3A8-9033-4F80-D719-688AA40F29DA}"/>
          </ac:spMkLst>
        </pc:spChg>
        <pc:spChg chg="mod">
          <ac:chgData name="Luis Felipe Giraldo Trujillo" userId="9e5f2ca0-ce69-4b78-85ca-b1c2743d385d" providerId="ADAL" clId="{F377A818-05F9-4ABC-BA4A-C27E3A392937}" dt="2022-11-07T01:45:50.898" v="2423" actId="207"/>
          <ac:spMkLst>
            <pc:docMk/>
            <pc:sldMk cId="4051713288" sldId="447"/>
            <ac:spMk id="8" creationId="{1FE47403-52B5-27EA-EB46-82EDC3B0DE65}"/>
          </ac:spMkLst>
        </pc:spChg>
        <pc:spChg chg="mod">
          <ac:chgData name="Luis Felipe Giraldo Trujillo" userId="9e5f2ca0-ce69-4b78-85ca-b1c2743d385d" providerId="ADAL" clId="{F377A818-05F9-4ABC-BA4A-C27E3A392937}" dt="2022-11-07T01:44:08.339" v="2404" actId="20577"/>
          <ac:spMkLst>
            <pc:docMk/>
            <pc:sldMk cId="4051713288" sldId="447"/>
            <ac:spMk id="9" creationId="{57D3AC28-0497-698B-95D6-89602A4F94CC}"/>
          </ac:spMkLst>
        </pc:spChg>
      </pc:sldChg>
      <pc:sldChg chg="addSp modSp add mod">
        <pc:chgData name="Luis Felipe Giraldo Trujillo" userId="9e5f2ca0-ce69-4b78-85ca-b1c2743d385d" providerId="ADAL" clId="{F377A818-05F9-4ABC-BA4A-C27E3A392937}" dt="2022-11-07T01:42:49.646" v="2396" actId="404"/>
        <pc:sldMkLst>
          <pc:docMk/>
          <pc:sldMk cId="3390993789" sldId="448"/>
        </pc:sldMkLst>
        <pc:spChg chg="mod">
          <ac:chgData name="Luis Felipe Giraldo Trujillo" userId="9e5f2ca0-ce69-4b78-85ca-b1c2743d385d" providerId="ADAL" clId="{F377A818-05F9-4ABC-BA4A-C27E3A392937}" dt="2022-11-07T01:40:15.748" v="2294" actId="14100"/>
          <ac:spMkLst>
            <pc:docMk/>
            <pc:sldMk cId="3390993789" sldId="448"/>
            <ac:spMk id="7" creationId="{893FE136-F973-E9E1-9FF3-7711D43BF397}"/>
          </ac:spMkLst>
        </pc:spChg>
        <pc:spChg chg="add mod">
          <ac:chgData name="Luis Felipe Giraldo Trujillo" userId="9e5f2ca0-ce69-4b78-85ca-b1c2743d385d" providerId="ADAL" clId="{F377A818-05F9-4ABC-BA4A-C27E3A392937}" dt="2022-11-07T01:40:35.557" v="2304" actId="207"/>
          <ac:spMkLst>
            <pc:docMk/>
            <pc:sldMk cId="3390993789" sldId="448"/>
            <ac:spMk id="8" creationId="{3122A09D-1717-18A7-0E95-A4DF85B32A3A}"/>
          </ac:spMkLst>
        </pc:spChg>
        <pc:spChg chg="add mod">
          <ac:chgData name="Luis Felipe Giraldo Trujillo" userId="9e5f2ca0-ce69-4b78-85ca-b1c2743d385d" providerId="ADAL" clId="{F377A818-05F9-4ABC-BA4A-C27E3A392937}" dt="2022-11-07T01:42:49.646" v="2396" actId="404"/>
          <ac:spMkLst>
            <pc:docMk/>
            <pc:sldMk cId="3390993789" sldId="448"/>
            <ac:spMk id="9" creationId="{AC3F5ABA-2A13-7F0A-094D-AA309C8F16C6}"/>
          </ac:spMkLst>
        </pc:spChg>
        <pc:spChg chg="mod">
          <ac:chgData name="Luis Felipe Giraldo Trujillo" userId="9e5f2ca0-ce69-4b78-85ca-b1c2743d385d" providerId="ADAL" clId="{F377A818-05F9-4ABC-BA4A-C27E3A392937}" dt="2022-11-07T01:40:26.143" v="2300" actId="20577"/>
          <ac:spMkLst>
            <pc:docMk/>
            <pc:sldMk cId="3390993789" sldId="448"/>
            <ac:spMk id="12" creationId="{49AD4E42-CF1E-4E62-B159-DD1588818C80}"/>
          </ac:spMkLst>
        </pc:spChg>
        <pc:cxnChg chg="add">
          <ac:chgData name="Luis Felipe Giraldo Trujillo" userId="9e5f2ca0-ce69-4b78-85ca-b1c2743d385d" providerId="ADAL" clId="{F377A818-05F9-4ABC-BA4A-C27E3A392937}" dt="2022-11-07T01:42:32.861" v="2392" actId="11529"/>
          <ac:cxnSpMkLst>
            <pc:docMk/>
            <pc:sldMk cId="3390993789" sldId="448"/>
            <ac:cxnSpMk id="14" creationId="{6AB0734E-B8C7-01C4-BB88-06CB06F1752D}"/>
          </ac:cxnSpMkLst>
        </pc:cxnChg>
        <pc:cxnChg chg="add">
          <ac:chgData name="Luis Felipe Giraldo Trujillo" userId="9e5f2ca0-ce69-4b78-85ca-b1c2743d385d" providerId="ADAL" clId="{F377A818-05F9-4ABC-BA4A-C27E3A392937}" dt="2022-11-07T01:42:38.972" v="2393" actId="11529"/>
          <ac:cxnSpMkLst>
            <pc:docMk/>
            <pc:sldMk cId="3390993789" sldId="448"/>
            <ac:cxnSpMk id="16" creationId="{85E28244-E319-D55C-F30D-5CB1E1A342BB}"/>
          </ac:cxnSpMkLst>
        </pc:cxnChg>
      </pc:sldChg>
      <pc:sldChg chg="addSp delSp modSp add mod">
        <pc:chgData name="Luis Felipe Giraldo Trujillo" userId="9e5f2ca0-ce69-4b78-85ca-b1c2743d385d" providerId="ADAL" clId="{F377A818-05F9-4ABC-BA4A-C27E3A392937}" dt="2022-11-07T02:20:17.364" v="2706" actId="207"/>
        <pc:sldMkLst>
          <pc:docMk/>
          <pc:sldMk cId="1337228273" sldId="449"/>
        </pc:sldMkLst>
        <pc:spChg chg="add mod">
          <ac:chgData name="Luis Felipe Giraldo Trujillo" userId="9e5f2ca0-ce69-4b78-85ca-b1c2743d385d" providerId="ADAL" clId="{F377A818-05F9-4ABC-BA4A-C27E3A392937}" dt="2022-11-07T01:48:30.403" v="2516" actId="1076"/>
          <ac:spMkLst>
            <pc:docMk/>
            <pc:sldMk cId="1337228273" sldId="449"/>
            <ac:spMk id="2" creationId="{D228B8BF-E4C3-E960-8156-6170AD73A150}"/>
          </ac:spMkLst>
        </pc:spChg>
        <pc:spChg chg="mod">
          <ac:chgData name="Luis Felipe Giraldo Trujillo" userId="9e5f2ca0-ce69-4b78-85ca-b1c2743d385d" providerId="ADAL" clId="{F377A818-05F9-4ABC-BA4A-C27E3A392937}" dt="2022-11-07T02:20:17.364" v="2706" actId="207"/>
          <ac:spMkLst>
            <pc:docMk/>
            <pc:sldMk cId="1337228273" sldId="449"/>
            <ac:spMk id="6" creationId="{E3503B44-AE1C-9370-45AD-FA34DB63AE5B}"/>
          </ac:spMkLst>
        </pc:spChg>
        <pc:spChg chg="mod">
          <ac:chgData name="Luis Felipe Giraldo Trujillo" userId="9e5f2ca0-ce69-4b78-85ca-b1c2743d385d" providerId="ADAL" clId="{F377A818-05F9-4ABC-BA4A-C27E3A392937}" dt="2022-11-07T01:48:17.972" v="2510" actId="1076"/>
          <ac:spMkLst>
            <pc:docMk/>
            <pc:sldMk cId="1337228273" sldId="449"/>
            <ac:spMk id="8" creationId="{1FE47403-52B5-27EA-EB46-82EDC3B0DE65}"/>
          </ac:spMkLst>
        </pc:spChg>
        <pc:spChg chg="del">
          <ac:chgData name="Luis Felipe Giraldo Trujillo" userId="9e5f2ca0-ce69-4b78-85ca-b1c2743d385d" providerId="ADAL" clId="{F377A818-05F9-4ABC-BA4A-C27E3A392937}" dt="2022-11-07T01:46:54.468" v="2430" actId="478"/>
          <ac:spMkLst>
            <pc:docMk/>
            <pc:sldMk cId="1337228273" sldId="449"/>
            <ac:spMk id="9" creationId="{57D3AC28-0497-698B-95D6-89602A4F94CC}"/>
          </ac:spMkLst>
        </pc:spChg>
        <pc:spChg chg="add del mod">
          <ac:chgData name="Luis Felipe Giraldo Trujillo" userId="9e5f2ca0-ce69-4b78-85ca-b1c2743d385d" providerId="ADAL" clId="{F377A818-05F9-4ABC-BA4A-C27E3A392937}" dt="2022-11-07T01:47:49.827" v="2482" actId="478"/>
          <ac:spMkLst>
            <pc:docMk/>
            <pc:sldMk cId="1337228273" sldId="449"/>
            <ac:spMk id="10" creationId="{093410FE-78A6-87D7-5170-5EC6B7F34D1B}"/>
          </ac:spMkLst>
        </pc:spChg>
        <pc:spChg chg="add mod">
          <ac:chgData name="Luis Felipe Giraldo Trujillo" userId="9e5f2ca0-ce69-4b78-85ca-b1c2743d385d" providerId="ADAL" clId="{F377A818-05F9-4ABC-BA4A-C27E3A392937}" dt="2022-11-07T01:48:00.003" v="2487" actId="1076"/>
          <ac:spMkLst>
            <pc:docMk/>
            <pc:sldMk cId="1337228273" sldId="449"/>
            <ac:spMk id="11" creationId="{E9FF4D9E-ABB8-7C5E-4E50-75B2D175DEB5}"/>
          </ac:spMkLst>
        </pc:spChg>
        <pc:spChg chg="add del mod">
          <ac:chgData name="Luis Felipe Giraldo Trujillo" userId="9e5f2ca0-ce69-4b78-85ca-b1c2743d385d" providerId="ADAL" clId="{F377A818-05F9-4ABC-BA4A-C27E3A392937}" dt="2022-11-07T01:47:50.481" v="2483" actId="478"/>
          <ac:spMkLst>
            <pc:docMk/>
            <pc:sldMk cId="1337228273" sldId="449"/>
            <ac:spMk id="12" creationId="{8F13DEB6-6C12-A6E6-6B2E-24630770BDDF}"/>
          </ac:spMkLst>
        </pc:spChg>
        <pc:spChg chg="add mod">
          <ac:chgData name="Luis Felipe Giraldo Trujillo" userId="9e5f2ca0-ce69-4b78-85ca-b1c2743d385d" providerId="ADAL" clId="{F377A818-05F9-4ABC-BA4A-C27E3A392937}" dt="2022-11-07T01:48:20.861" v="2513" actId="403"/>
          <ac:spMkLst>
            <pc:docMk/>
            <pc:sldMk cId="1337228273" sldId="449"/>
            <ac:spMk id="13" creationId="{4D1FC87C-16F0-66A9-8AAD-2ED3C51EDE03}"/>
          </ac:spMkLst>
        </pc:spChg>
        <pc:spChg chg="add mod">
          <ac:chgData name="Luis Felipe Giraldo Trujillo" userId="9e5f2ca0-ce69-4b78-85ca-b1c2743d385d" providerId="ADAL" clId="{F377A818-05F9-4ABC-BA4A-C27E3A392937}" dt="2022-11-07T01:48:40.647" v="2531" actId="20577"/>
          <ac:spMkLst>
            <pc:docMk/>
            <pc:sldMk cId="1337228273" sldId="449"/>
            <ac:spMk id="14" creationId="{674B00D4-EDC6-35B7-8CF5-1ACF57AC4591}"/>
          </ac:spMkLst>
        </pc:spChg>
        <pc:spChg chg="add mod">
          <ac:chgData name="Luis Felipe Giraldo Trujillo" userId="9e5f2ca0-ce69-4b78-85ca-b1c2743d385d" providerId="ADAL" clId="{F377A818-05F9-4ABC-BA4A-C27E3A392937}" dt="2022-11-07T01:48:59.685" v="2533" actId="1076"/>
          <ac:spMkLst>
            <pc:docMk/>
            <pc:sldMk cId="1337228273" sldId="449"/>
            <ac:spMk id="15" creationId="{FA600112-9A63-DB4D-9A27-EB91C9F1F5D2}"/>
          </ac:spMkLst>
        </pc:spChg>
        <pc:spChg chg="add mod">
          <ac:chgData name="Luis Felipe Giraldo Trujillo" userId="9e5f2ca0-ce69-4b78-85ca-b1c2743d385d" providerId="ADAL" clId="{F377A818-05F9-4ABC-BA4A-C27E3A392937}" dt="2022-11-07T01:50:07.027" v="2695" actId="20577"/>
          <ac:spMkLst>
            <pc:docMk/>
            <pc:sldMk cId="1337228273" sldId="449"/>
            <ac:spMk id="16" creationId="{40BB4B4E-EC29-5072-4535-E610E52F9DFD}"/>
          </ac:spMkLst>
        </pc:spChg>
        <pc:cxnChg chg="add mod">
          <ac:chgData name="Luis Felipe Giraldo Trujillo" userId="9e5f2ca0-ce69-4b78-85ca-b1c2743d385d" providerId="ADAL" clId="{F377A818-05F9-4ABC-BA4A-C27E3A392937}" dt="2022-11-07T01:48:28.762" v="2515" actId="1076"/>
          <ac:cxnSpMkLst>
            <pc:docMk/>
            <pc:sldMk cId="1337228273" sldId="449"/>
            <ac:cxnSpMk id="5" creationId="{600DDFEF-F87B-5881-2E94-BC44B0EF094C}"/>
          </ac:cxnSpMkLst>
        </pc:cxnChg>
      </pc:sldChg>
      <pc:sldChg chg="addSp delSp modSp add mod">
        <pc:chgData name="Luis Felipe Giraldo Trujillo" userId="9e5f2ca0-ce69-4b78-85ca-b1c2743d385d" providerId="ADAL" clId="{F377A818-05F9-4ABC-BA4A-C27E3A392937}" dt="2022-11-07T02:38:44.174" v="2728" actId="14100"/>
        <pc:sldMkLst>
          <pc:docMk/>
          <pc:sldMk cId="1718092665" sldId="450"/>
        </pc:sldMkLst>
        <pc:spChg chg="mod">
          <ac:chgData name="Luis Felipe Giraldo Trujillo" userId="9e5f2ca0-ce69-4b78-85ca-b1c2743d385d" providerId="ADAL" clId="{F377A818-05F9-4ABC-BA4A-C27E3A392937}" dt="2022-11-07T02:21:10.966" v="2717" actId="1076"/>
          <ac:spMkLst>
            <pc:docMk/>
            <pc:sldMk cId="1718092665" sldId="450"/>
            <ac:spMk id="2" creationId="{D228B8BF-E4C3-E960-8156-6170AD73A150}"/>
          </ac:spMkLst>
        </pc:spChg>
        <pc:spChg chg="mod">
          <ac:chgData name="Luis Felipe Giraldo Trujillo" userId="9e5f2ca0-ce69-4b78-85ca-b1c2743d385d" providerId="ADAL" clId="{F377A818-05F9-4ABC-BA4A-C27E3A392937}" dt="2022-11-07T02:21:14.534" v="2718" actId="207"/>
          <ac:spMkLst>
            <pc:docMk/>
            <pc:sldMk cId="1718092665" sldId="450"/>
            <ac:spMk id="6" creationId="{E3503B44-AE1C-9370-45AD-FA34DB63AE5B}"/>
          </ac:spMkLst>
        </pc:spChg>
        <pc:spChg chg="mod">
          <ac:chgData name="Luis Felipe Giraldo Trujillo" userId="9e5f2ca0-ce69-4b78-85ca-b1c2743d385d" providerId="ADAL" clId="{F377A818-05F9-4ABC-BA4A-C27E3A392937}" dt="2022-11-07T02:37:11.566" v="2724" actId="207"/>
          <ac:spMkLst>
            <pc:docMk/>
            <pc:sldMk cId="1718092665" sldId="450"/>
            <ac:spMk id="8" creationId="{1FE47403-52B5-27EA-EB46-82EDC3B0DE65}"/>
          </ac:spMkLst>
        </pc:spChg>
        <pc:spChg chg="del">
          <ac:chgData name="Luis Felipe Giraldo Trujillo" userId="9e5f2ca0-ce69-4b78-85ca-b1c2743d385d" providerId="ADAL" clId="{F377A818-05F9-4ABC-BA4A-C27E3A392937}" dt="2022-11-07T02:21:01.369" v="2714" actId="478"/>
          <ac:spMkLst>
            <pc:docMk/>
            <pc:sldMk cId="1718092665" sldId="450"/>
            <ac:spMk id="11" creationId="{E9FF4D9E-ABB8-7C5E-4E50-75B2D175DEB5}"/>
          </ac:spMkLst>
        </pc:spChg>
        <pc:spChg chg="del">
          <ac:chgData name="Luis Felipe Giraldo Trujillo" userId="9e5f2ca0-ce69-4b78-85ca-b1c2743d385d" providerId="ADAL" clId="{F377A818-05F9-4ABC-BA4A-C27E3A392937}" dt="2022-11-07T02:21:01.369" v="2714" actId="478"/>
          <ac:spMkLst>
            <pc:docMk/>
            <pc:sldMk cId="1718092665" sldId="450"/>
            <ac:spMk id="14" creationId="{674B00D4-EDC6-35B7-8CF5-1ACF57AC4591}"/>
          </ac:spMkLst>
        </pc:spChg>
        <pc:spChg chg="del">
          <ac:chgData name="Luis Felipe Giraldo Trujillo" userId="9e5f2ca0-ce69-4b78-85ca-b1c2743d385d" providerId="ADAL" clId="{F377A818-05F9-4ABC-BA4A-C27E3A392937}" dt="2022-11-07T02:21:01.369" v="2714" actId="478"/>
          <ac:spMkLst>
            <pc:docMk/>
            <pc:sldMk cId="1718092665" sldId="450"/>
            <ac:spMk id="15" creationId="{FA600112-9A63-DB4D-9A27-EB91C9F1F5D2}"/>
          </ac:spMkLst>
        </pc:spChg>
        <pc:spChg chg="del">
          <ac:chgData name="Luis Felipe Giraldo Trujillo" userId="9e5f2ca0-ce69-4b78-85ca-b1c2743d385d" providerId="ADAL" clId="{F377A818-05F9-4ABC-BA4A-C27E3A392937}" dt="2022-11-07T02:20:59.479" v="2713" actId="478"/>
          <ac:spMkLst>
            <pc:docMk/>
            <pc:sldMk cId="1718092665" sldId="450"/>
            <ac:spMk id="16" creationId="{40BB4B4E-EC29-5072-4535-E610E52F9DFD}"/>
          </ac:spMkLst>
        </pc:spChg>
        <pc:picChg chg="add del mod">
          <ac:chgData name="Luis Felipe Giraldo Trujillo" userId="9e5f2ca0-ce69-4b78-85ca-b1c2743d385d" providerId="ADAL" clId="{F377A818-05F9-4ABC-BA4A-C27E3A392937}" dt="2022-11-07T02:38:40.878" v="2725" actId="478"/>
          <ac:picMkLst>
            <pc:docMk/>
            <pc:sldMk cId="1718092665" sldId="450"/>
            <ac:picMk id="7" creationId="{AEDF460B-EFD6-1981-949E-1EE3546E589D}"/>
          </ac:picMkLst>
        </pc:picChg>
        <pc:picChg chg="add mod">
          <ac:chgData name="Luis Felipe Giraldo Trujillo" userId="9e5f2ca0-ce69-4b78-85ca-b1c2743d385d" providerId="ADAL" clId="{F377A818-05F9-4ABC-BA4A-C27E3A392937}" dt="2022-11-07T02:38:44.174" v="2728" actId="14100"/>
          <ac:picMkLst>
            <pc:docMk/>
            <pc:sldMk cId="1718092665" sldId="450"/>
            <ac:picMk id="10" creationId="{0BB33699-24C2-8474-40EE-2A792355843A}"/>
          </ac:picMkLst>
        </pc:picChg>
        <pc:cxnChg chg="mod">
          <ac:chgData name="Luis Felipe Giraldo Trujillo" userId="9e5f2ca0-ce69-4b78-85ca-b1c2743d385d" providerId="ADAL" clId="{F377A818-05F9-4ABC-BA4A-C27E3A392937}" dt="2022-11-07T02:21:08.276" v="2716" actId="1076"/>
          <ac:cxnSpMkLst>
            <pc:docMk/>
            <pc:sldMk cId="1718092665" sldId="450"/>
            <ac:cxnSpMk id="5" creationId="{600DDFEF-F87B-5881-2E94-BC44B0EF094C}"/>
          </ac:cxnSpMkLst>
        </pc:cxnChg>
      </pc:sldChg>
      <pc:sldChg chg="addSp delSp modSp add mod ord">
        <pc:chgData name="Luis Felipe Giraldo Trujillo" userId="9e5f2ca0-ce69-4b78-85ca-b1c2743d385d" providerId="ADAL" clId="{F377A818-05F9-4ABC-BA4A-C27E3A392937}" dt="2022-11-07T03:13:28.290" v="2935"/>
        <pc:sldMkLst>
          <pc:docMk/>
          <pc:sldMk cId="3534035440" sldId="451"/>
        </pc:sldMkLst>
        <pc:spChg chg="mod">
          <ac:chgData name="Luis Felipe Giraldo Trujillo" userId="9e5f2ca0-ce69-4b78-85ca-b1c2743d385d" providerId="ADAL" clId="{F377A818-05F9-4ABC-BA4A-C27E3A392937}" dt="2022-11-07T02:43:20.415" v="2882" actId="1076"/>
          <ac:spMkLst>
            <pc:docMk/>
            <pc:sldMk cId="3534035440" sldId="451"/>
            <ac:spMk id="2" creationId="{D228B8BF-E4C3-E960-8156-6170AD73A150}"/>
          </ac:spMkLst>
        </pc:spChg>
        <pc:spChg chg="add mod">
          <ac:chgData name="Luis Felipe Giraldo Trujillo" userId="9e5f2ca0-ce69-4b78-85ca-b1c2743d385d" providerId="ADAL" clId="{F377A818-05F9-4ABC-BA4A-C27E3A392937}" dt="2022-11-07T02:40:45.134" v="2777" actId="1076"/>
          <ac:spMkLst>
            <pc:docMk/>
            <pc:sldMk cId="3534035440" sldId="451"/>
            <ac:spMk id="3" creationId="{EDB67A5E-67AF-F8E2-650E-BCC3FCE33F55}"/>
          </ac:spMkLst>
        </pc:spChg>
        <pc:spChg chg="mod">
          <ac:chgData name="Luis Felipe Giraldo Trujillo" userId="9e5f2ca0-ce69-4b78-85ca-b1c2743d385d" providerId="ADAL" clId="{F377A818-05F9-4ABC-BA4A-C27E3A392937}" dt="2022-11-07T02:43:20.415" v="2882" actId="1076"/>
          <ac:spMkLst>
            <pc:docMk/>
            <pc:sldMk cId="3534035440" sldId="451"/>
            <ac:spMk id="6" creationId="{E3503B44-AE1C-9370-45AD-FA34DB63AE5B}"/>
          </ac:spMkLst>
        </pc:spChg>
        <pc:spChg chg="add mod">
          <ac:chgData name="Luis Felipe Giraldo Trujillo" userId="9e5f2ca0-ce69-4b78-85ca-b1c2743d385d" providerId="ADAL" clId="{F377A818-05F9-4ABC-BA4A-C27E3A392937}" dt="2022-11-07T02:40:46.861" v="2778" actId="1076"/>
          <ac:spMkLst>
            <pc:docMk/>
            <pc:sldMk cId="3534035440" sldId="451"/>
            <ac:spMk id="7" creationId="{2395566E-AE1C-BFF0-5B49-16A5590D6D8C}"/>
          </ac:spMkLst>
        </pc:spChg>
        <pc:spChg chg="mod">
          <ac:chgData name="Luis Felipe Giraldo Trujillo" userId="9e5f2ca0-ce69-4b78-85ca-b1c2743d385d" providerId="ADAL" clId="{F377A818-05F9-4ABC-BA4A-C27E3A392937}" dt="2022-11-07T02:43:34.798" v="2884" actId="1076"/>
          <ac:spMkLst>
            <pc:docMk/>
            <pc:sldMk cId="3534035440" sldId="451"/>
            <ac:spMk id="8" creationId="{1FE47403-52B5-27EA-EB46-82EDC3B0DE65}"/>
          </ac:spMkLst>
        </pc:spChg>
        <pc:spChg chg="add mod">
          <ac:chgData name="Luis Felipe Giraldo Trujillo" userId="9e5f2ca0-ce69-4b78-85ca-b1c2743d385d" providerId="ADAL" clId="{F377A818-05F9-4ABC-BA4A-C27E3A392937}" dt="2022-11-07T02:40:48.821" v="2779" actId="1076"/>
          <ac:spMkLst>
            <pc:docMk/>
            <pc:sldMk cId="3534035440" sldId="451"/>
            <ac:spMk id="9" creationId="{85DF888E-0082-C0F2-4131-15DBFD05AFB0}"/>
          </ac:spMkLst>
        </pc:spChg>
        <pc:spChg chg="add mod">
          <ac:chgData name="Luis Felipe Giraldo Trujillo" userId="9e5f2ca0-ce69-4b78-85ca-b1c2743d385d" providerId="ADAL" clId="{F377A818-05F9-4ABC-BA4A-C27E3A392937}" dt="2022-11-07T02:40:50.917" v="2780" actId="1076"/>
          <ac:spMkLst>
            <pc:docMk/>
            <pc:sldMk cId="3534035440" sldId="451"/>
            <ac:spMk id="11" creationId="{88BDFB57-CE69-18F3-D4E3-C7179D4F6639}"/>
          </ac:spMkLst>
        </pc:spChg>
        <pc:spChg chg="mod">
          <ac:chgData name="Luis Felipe Giraldo Trujillo" userId="9e5f2ca0-ce69-4b78-85ca-b1c2743d385d" providerId="ADAL" clId="{F377A818-05F9-4ABC-BA4A-C27E3A392937}" dt="2022-11-07T02:38:58.365" v="2742" actId="1076"/>
          <ac:spMkLst>
            <pc:docMk/>
            <pc:sldMk cId="3534035440" sldId="451"/>
            <ac:spMk id="13" creationId="{4D1FC87C-16F0-66A9-8AAD-2ED3C51EDE03}"/>
          </ac:spMkLst>
        </pc:spChg>
        <pc:spChg chg="add mod">
          <ac:chgData name="Luis Felipe Giraldo Trujillo" userId="9e5f2ca0-ce69-4b78-85ca-b1c2743d385d" providerId="ADAL" clId="{F377A818-05F9-4ABC-BA4A-C27E3A392937}" dt="2022-11-07T02:43:20.415" v="2882" actId="1076"/>
          <ac:spMkLst>
            <pc:docMk/>
            <pc:sldMk cId="3534035440" sldId="451"/>
            <ac:spMk id="17" creationId="{2C7E1464-0885-F0D9-5EA6-6D5F4777F4DF}"/>
          </ac:spMkLst>
        </pc:spChg>
        <pc:spChg chg="add mod">
          <ac:chgData name="Luis Felipe Giraldo Trujillo" userId="9e5f2ca0-ce69-4b78-85ca-b1c2743d385d" providerId="ADAL" clId="{F377A818-05F9-4ABC-BA4A-C27E3A392937}" dt="2022-11-07T02:43:37.118" v="2885" actId="14100"/>
          <ac:spMkLst>
            <pc:docMk/>
            <pc:sldMk cId="3534035440" sldId="451"/>
            <ac:spMk id="20" creationId="{84537060-A0AB-09AF-0719-52A98FC6510D}"/>
          </ac:spMkLst>
        </pc:spChg>
        <pc:spChg chg="add mod ord">
          <ac:chgData name="Luis Felipe Giraldo Trujillo" userId="9e5f2ca0-ce69-4b78-85ca-b1c2743d385d" providerId="ADAL" clId="{F377A818-05F9-4ABC-BA4A-C27E3A392937}" dt="2022-11-07T02:43:30.545" v="2883" actId="167"/>
          <ac:spMkLst>
            <pc:docMk/>
            <pc:sldMk cId="3534035440" sldId="451"/>
            <ac:spMk id="21" creationId="{7CDB5A8C-B49F-0DEE-9CFF-4D0A4EEA2E9D}"/>
          </ac:spMkLst>
        </pc:spChg>
        <pc:picChg chg="del">
          <ac:chgData name="Luis Felipe Giraldo Trujillo" userId="9e5f2ca0-ce69-4b78-85ca-b1c2743d385d" providerId="ADAL" clId="{F377A818-05F9-4ABC-BA4A-C27E3A392937}" dt="2022-11-07T02:38:52.911" v="2730" actId="478"/>
          <ac:picMkLst>
            <pc:docMk/>
            <pc:sldMk cId="3534035440" sldId="451"/>
            <ac:picMk id="10" creationId="{0BB33699-24C2-8474-40EE-2A792355843A}"/>
          </ac:picMkLst>
        </pc:picChg>
        <pc:cxnChg chg="mod">
          <ac:chgData name="Luis Felipe Giraldo Trujillo" userId="9e5f2ca0-ce69-4b78-85ca-b1c2743d385d" providerId="ADAL" clId="{F377A818-05F9-4ABC-BA4A-C27E3A392937}" dt="2022-11-07T02:43:20.415" v="2882" actId="1076"/>
          <ac:cxnSpMkLst>
            <pc:docMk/>
            <pc:sldMk cId="3534035440" sldId="451"/>
            <ac:cxnSpMk id="5" creationId="{600DDFEF-F87B-5881-2E94-BC44B0EF094C}"/>
          </ac:cxnSpMkLst>
        </pc:cxnChg>
        <pc:cxnChg chg="add mod">
          <ac:chgData name="Luis Felipe Giraldo Trujillo" userId="9e5f2ca0-ce69-4b78-85ca-b1c2743d385d" providerId="ADAL" clId="{F377A818-05F9-4ABC-BA4A-C27E3A392937}" dt="2022-11-07T02:43:20.415" v="2882" actId="1076"/>
          <ac:cxnSpMkLst>
            <pc:docMk/>
            <pc:sldMk cId="3534035440" sldId="451"/>
            <ac:cxnSpMk id="19" creationId="{4B087AD8-CDEE-DC8A-831F-9D9D12AC1F93}"/>
          </ac:cxnSpMkLst>
        </pc:cxnChg>
      </pc:sldChg>
      <pc:sldChg chg="delSp modSp add mod">
        <pc:chgData name="Luis Felipe Giraldo Trujillo" userId="9e5f2ca0-ce69-4b78-85ca-b1c2743d385d" providerId="ADAL" clId="{F377A818-05F9-4ABC-BA4A-C27E3A392937}" dt="2022-11-07T03:13:23.575" v="2933" actId="1076"/>
        <pc:sldMkLst>
          <pc:docMk/>
          <pc:sldMk cId="2868109319" sldId="452"/>
        </pc:sldMkLst>
        <pc:spChg chg="del">
          <ac:chgData name="Luis Felipe Giraldo Trujillo" userId="9e5f2ca0-ce69-4b78-85ca-b1c2743d385d" providerId="ADAL" clId="{F377A818-05F9-4ABC-BA4A-C27E3A392937}" dt="2022-11-07T02:45:09.126" v="2932" actId="478"/>
          <ac:spMkLst>
            <pc:docMk/>
            <pc:sldMk cId="2868109319" sldId="452"/>
            <ac:spMk id="4" creationId="{CE9ECD4B-25D7-94CB-87DD-6048FACF2359}"/>
          </ac:spMkLst>
        </pc:spChg>
        <pc:spChg chg="del">
          <ac:chgData name="Luis Felipe Giraldo Trujillo" userId="9e5f2ca0-ce69-4b78-85ca-b1c2743d385d" providerId="ADAL" clId="{F377A818-05F9-4ABC-BA4A-C27E3A392937}" dt="2022-11-07T02:45:09.126" v="2932" actId="478"/>
          <ac:spMkLst>
            <pc:docMk/>
            <pc:sldMk cId="2868109319" sldId="452"/>
            <ac:spMk id="5" creationId="{0DDFEF73-B322-6DEC-1D81-7F5BCF902717}"/>
          </ac:spMkLst>
        </pc:spChg>
        <pc:spChg chg="del">
          <ac:chgData name="Luis Felipe Giraldo Trujillo" userId="9e5f2ca0-ce69-4b78-85ca-b1c2743d385d" providerId="ADAL" clId="{F377A818-05F9-4ABC-BA4A-C27E3A392937}" dt="2022-11-07T02:45:09.126" v="2932" actId="478"/>
          <ac:spMkLst>
            <pc:docMk/>
            <pc:sldMk cId="2868109319" sldId="452"/>
            <ac:spMk id="6" creationId="{60F0A862-B1A3-725B-1024-8CC0BD532B87}"/>
          </ac:spMkLst>
        </pc:spChg>
        <pc:spChg chg="mod">
          <ac:chgData name="Luis Felipe Giraldo Trujillo" userId="9e5f2ca0-ce69-4b78-85ca-b1c2743d385d" providerId="ADAL" clId="{F377A818-05F9-4ABC-BA4A-C27E3A392937}" dt="2022-11-07T03:13:23.575" v="2933" actId="1076"/>
          <ac:spMkLst>
            <pc:docMk/>
            <pc:sldMk cId="2868109319" sldId="452"/>
            <ac:spMk id="48" creationId="{8485615C-4F9A-4791-ABB3-2F8AD22D1EED}"/>
          </ac:spMkLst>
        </pc:spChg>
      </pc:sldChg>
      <pc:sldChg chg="addSp modSp add mod">
        <pc:chgData name="Luis Felipe Giraldo Trujillo" userId="9e5f2ca0-ce69-4b78-85ca-b1c2743d385d" providerId="ADAL" clId="{F377A818-05F9-4ABC-BA4A-C27E3A392937}" dt="2022-11-07T03:16:57.928" v="3068" actId="1076"/>
        <pc:sldMkLst>
          <pc:docMk/>
          <pc:sldMk cId="1594166144" sldId="453"/>
        </pc:sldMkLst>
        <pc:spChg chg="add mod">
          <ac:chgData name="Luis Felipe Giraldo Trujillo" userId="9e5f2ca0-ce69-4b78-85ca-b1c2743d385d" providerId="ADAL" clId="{F377A818-05F9-4ABC-BA4A-C27E3A392937}" dt="2022-11-07T03:15:03.768" v="2976" actId="20577"/>
          <ac:spMkLst>
            <pc:docMk/>
            <pc:sldMk cId="1594166144" sldId="453"/>
            <ac:spMk id="2" creationId="{C3626DF7-65BE-556A-19E0-4D5EFD0C08A4}"/>
          </ac:spMkLst>
        </pc:spChg>
        <pc:spChg chg="add mod">
          <ac:chgData name="Luis Felipe Giraldo Trujillo" userId="9e5f2ca0-ce69-4b78-85ca-b1c2743d385d" providerId="ADAL" clId="{F377A818-05F9-4ABC-BA4A-C27E3A392937}" dt="2022-11-07T03:16:28.823" v="3021" actId="14100"/>
          <ac:spMkLst>
            <pc:docMk/>
            <pc:sldMk cId="1594166144" sldId="453"/>
            <ac:spMk id="3" creationId="{E7B70B3F-E245-8783-37A4-727A66C92079}"/>
          </ac:spMkLst>
        </pc:spChg>
        <pc:spChg chg="add mod">
          <ac:chgData name="Luis Felipe Giraldo Trujillo" userId="9e5f2ca0-ce69-4b78-85ca-b1c2743d385d" providerId="ADAL" clId="{F377A818-05F9-4ABC-BA4A-C27E3A392937}" dt="2022-11-07T03:16:32.432" v="3024" actId="14100"/>
          <ac:spMkLst>
            <pc:docMk/>
            <pc:sldMk cId="1594166144" sldId="453"/>
            <ac:spMk id="5" creationId="{A2D6FBBE-74EE-6E7F-2BDE-CF3BE91060A4}"/>
          </ac:spMkLst>
        </pc:spChg>
        <pc:spChg chg="mod">
          <ac:chgData name="Luis Felipe Giraldo Trujillo" userId="9e5f2ca0-ce69-4b78-85ca-b1c2743d385d" providerId="ADAL" clId="{F377A818-05F9-4ABC-BA4A-C27E3A392937}" dt="2022-11-07T03:16:05.287" v="2982" actId="1076"/>
          <ac:spMkLst>
            <pc:docMk/>
            <pc:sldMk cId="1594166144" sldId="453"/>
            <ac:spMk id="6" creationId="{E3503B44-AE1C-9370-45AD-FA34DB63AE5B}"/>
          </ac:spMkLst>
        </pc:spChg>
        <pc:spChg chg="add mod">
          <ac:chgData name="Luis Felipe Giraldo Trujillo" userId="9e5f2ca0-ce69-4b78-85ca-b1c2743d385d" providerId="ADAL" clId="{F377A818-05F9-4ABC-BA4A-C27E3A392937}" dt="2022-11-07T03:16:57.928" v="3068" actId="1076"/>
          <ac:spMkLst>
            <pc:docMk/>
            <pc:sldMk cId="1594166144" sldId="453"/>
            <ac:spMk id="7" creationId="{14A2BA3B-0D14-EE0D-92B2-4918CA1A769D}"/>
          </ac:spMkLst>
        </pc:spChg>
        <pc:spChg chg="mod">
          <ac:chgData name="Luis Felipe Giraldo Trujillo" userId="9e5f2ca0-ce69-4b78-85ca-b1c2743d385d" providerId="ADAL" clId="{F377A818-05F9-4ABC-BA4A-C27E3A392937}" dt="2022-11-07T03:15:59.373" v="2980" actId="404"/>
          <ac:spMkLst>
            <pc:docMk/>
            <pc:sldMk cId="1594166144" sldId="453"/>
            <ac:spMk id="8" creationId="{1FE47403-52B5-27EA-EB46-82EDC3B0DE65}"/>
          </ac:spMkLst>
        </pc:spChg>
        <pc:spChg chg="mod">
          <ac:chgData name="Luis Felipe Giraldo Trujillo" userId="9e5f2ca0-ce69-4b78-85ca-b1c2743d385d" providerId="ADAL" clId="{F377A818-05F9-4ABC-BA4A-C27E3A392937}" dt="2022-11-07T03:15:07.263" v="2977" actId="1076"/>
          <ac:spMkLst>
            <pc:docMk/>
            <pc:sldMk cId="1594166144" sldId="453"/>
            <ac:spMk id="9" creationId="{57D3AC28-0497-698B-95D6-89602A4F94CC}"/>
          </ac:spMkLst>
        </pc:spChg>
      </pc:sldChg>
      <pc:sldChg chg="delSp modSp add mod">
        <pc:chgData name="Luis Felipe Giraldo Trujillo" userId="9e5f2ca0-ce69-4b78-85ca-b1c2743d385d" providerId="ADAL" clId="{F377A818-05F9-4ABC-BA4A-C27E3A392937}" dt="2022-11-07T03:23:52.450" v="3267"/>
        <pc:sldMkLst>
          <pc:docMk/>
          <pc:sldMk cId="3548313248" sldId="454"/>
        </pc:sldMkLst>
        <pc:spChg chg="mod">
          <ac:chgData name="Luis Felipe Giraldo Trujillo" userId="9e5f2ca0-ce69-4b78-85ca-b1c2743d385d" providerId="ADAL" clId="{F377A818-05F9-4ABC-BA4A-C27E3A392937}" dt="2022-11-07T03:23:51.897" v="3265" actId="14100"/>
          <ac:spMkLst>
            <pc:docMk/>
            <pc:sldMk cId="3548313248" sldId="454"/>
            <ac:spMk id="2" creationId="{C3626DF7-65BE-556A-19E0-4D5EFD0C08A4}"/>
          </ac:spMkLst>
        </pc:spChg>
        <pc:spChg chg="del mod">
          <ac:chgData name="Luis Felipe Giraldo Trujillo" userId="9e5f2ca0-ce69-4b78-85ca-b1c2743d385d" providerId="ADAL" clId="{F377A818-05F9-4ABC-BA4A-C27E3A392937}" dt="2022-11-07T03:20:32.384" v="3088" actId="478"/>
          <ac:spMkLst>
            <pc:docMk/>
            <pc:sldMk cId="3548313248" sldId="454"/>
            <ac:spMk id="3" creationId="{E7B70B3F-E245-8783-37A4-727A66C92079}"/>
          </ac:spMkLst>
        </pc:spChg>
        <pc:spChg chg="del">
          <ac:chgData name="Luis Felipe Giraldo Trujillo" userId="9e5f2ca0-ce69-4b78-85ca-b1c2743d385d" providerId="ADAL" clId="{F377A818-05F9-4ABC-BA4A-C27E3A392937}" dt="2022-11-07T03:23:12.696" v="3254" actId="478"/>
          <ac:spMkLst>
            <pc:docMk/>
            <pc:sldMk cId="3548313248" sldId="454"/>
            <ac:spMk id="5" creationId="{A2D6FBBE-74EE-6E7F-2BDE-CF3BE91060A4}"/>
          </ac:spMkLst>
        </pc:spChg>
        <pc:spChg chg="del">
          <ac:chgData name="Luis Felipe Giraldo Trujillo" userId="9e5f2ca0-ce69-4b78-85ca-b1c2743d385d" providerId="ADAL" clId="{F377A818-05F9-4ABC-BA4A-C27E3A392937}" dt="2022-11-07T03:23:15.648" v="3255" actId="478"/>
          <ac:spMkLst>
            <pc:docMk/>
            <pc:sldMk cId="3548313248" sldId="454"/>
            <ac:spMk id="6" creationId="{E3503B44-AE1C-9370-45AD-FA34DB63AE5B}"/>
          </ac:spMkLst>
        </pc:spChg>
        <pc:spChg chg="del">
          <ac:chgData name="Luis Felipe Giraldo Trujillo" userId="9e5f2ca0-ce69-4b78-85ca-b1c2743d385d" providerId="ADAL" clId="{F377A818-05F9-4ABC-BA4A-C27E3A392937}" dt="2022-11-07T03:23:10.056" v="3253" actId="478"/>
          <ac:spMkLst>
            <pc:docMk/>
            <pc:sldMk cId="3548313248" sldId="454"/>
            <ac:spMk id="7" creationId="{14A2BA3B-0D14-EE0D-92B2-4918CA1A769D}"/>
          </ac:spMkLst>
        </pc:spChg>
        <pc:spChg chg="del mod">
          <ac:chgData name="Luis Felipe Giraldo Trujillo" userId="9e5f2ca0-ce69-4b78-85ca-b1c2743d385d" providerId="ADAL" clId="{F377A818-05F9-4ABC-BA4A-C27E3A392937}" dt="2022-11-07T03:20:36.272" v="3090" actId="478"/>
          <ac:spMkLst>
            <pc:docMk/>
            <pc:sldMk cId="3548313248" sldId="454"/>
            <ac:spMk id="8" creationId="{1FE47403-52B5-27EA-EB46-82EDC3B0DE65}"/>
          </ac:spMkLst>
        </pc:spChg>
        <pc:spChg chg="del mod">
          <ac:chgData name="Luis Felipe Giraldo Trujillo" userId="9e5f2ca0-ce69-4b78-85ca-b1c2743d385d" providerId="ADAL" clId="{F377A818-05F9-4ABC-BA4A-C27E3A392937}" dt="2022-11-07T03:23:52.450" v="3267"/>
          <ac:spMkLst>
            <pc:docMk/>
            <pc:sldMk cId="3548313248" sldId="454"/>
            <ac:spMk id="9" creationId="{57D3AC28-0497-698B-95D6-89602A4F94CC}"/>
          </ac:spMkLst>
        </pc:spChg>
      </pc:sldChg>
      <pc:sldChg chg="addSp modSp add mod">
        <pc:chgData name="Luis Felipe Giraldo Trujillo" userId="9e5f2ca0-ce69-4b78-85ca-b1c2743d385d" providerId="ADAL" clId="{F377A818-05F9-4ABC-BA4A-C27E3A392937}" dt="2022-11-07T03:42:08.595" v="3602" actId="20577"/>
        <pc:sldMkLst>
          <pc:docMk/>
          <pc:sldMk cId="580907157" sldId="455"/>
        </pc:sldMkLst>
        <pc:spChg chg="mod">
          <ac:chgData name="Luis Felipe Giraldo Trujillo" userId="9e5f2ca0-ce69-4b78-85ca-b1c2743d385d" providerId="ADAL" clId="{F377A818-05F9-4ABC-BA4A-C27E3A392937}" dt="2022-11-07T03:42:08.595" v="3602" actId="20577"/>
          <ac:spMkLst>
            <pc:docMk/>
            <pc:sldMk cId="580907157" sldId="455"/>
            <ac:spMk id="2" creationId="{C3626DF7-65BE-556A-19E0-4D5EFD0C08A4}"/>
          </ac:spMkLst>
        </pc:spChg>
        <pc:spChg chg="add mod">
          <ac:chgData name="Luis Felipe Giraldo Trujillo" userId="9e5f2ca0-ce69-4b78-85ca-b1c2743d385d" providerId="ADAL" clId="{F377A818-05F9-4ABC-BA4A-C27E3A392937}" dt="2022-11-07T03:25:36.602" v="3282" actId="207"/>
          <ac:spMkLst>
            <pc:docMk/>
            <pc:sldMk cId="580907157" sldId="455"/>
            <ac:spMk id="3" creationId="{43D2D095-BAE8-20C6-47F3-BF436846F696}"/>
          </ac:spMkLst>
        </pc:spChg>
        <pc:spChg chg="add mod">
          <ac:chgData name="Luis Felipe Giraldo Trujillo" userId="9e5f2ca0-ce69-4b78-85ca-b1c2743d385d" providerId="ADAL" clId="{F377A818-05F9-4ABC-BA4A-C27E3A392937}" dt="2022-11-07T03:25:56.642" v="3287" actId="207"/>
          <ac:spMkLst>
            <pc:docMk/>
            <pc:sldMk cId="580907157" sldId="455"/>
            <ac:spMk id="5" creationId="{BA55972A-20B4-53F0-98E4-982548A73472}"/>
          </ac:spMkLst>
        </pc:spChg>
        <pc:spChg chg="add mod">
          <ac:chgData name="Luis Felipe Giraldo Trujillo" userId="9e5f2ca0-ce69-4b78-85ca-b1c2743d385d" providerId="ADAL" clId="{F377A818-05F9-4ABC-BA4A-C27E3A392937}" dt="2022-11-07T03:26:09.456" v="3290" actId="14100"/>
          <ac:spMkLst>
            <pc:docMk/>
            <pc:sldMk cId="580907157" sldId="455"/>
            <ac:spMk id="6" creationId="{FD9DA1C7-3E8F-D060-E770-319E601E28C0}"/>
          </ac:spMkLst>
        </pc:spChg>
        <pc:spChg chg="add mod">
          <ac:chgData name="Luis Felipe Giraldo Trujillo" userId="9e5f2ca0-ce69-4b78-85ca-b1c2743d385d" providerId="ADAL" clId="{F377A818-05F9-4ABC-BA4A-C27E3A392937}" dt="2022-11-07T03:26:15.208" v="3293" actId="14100"/>
          <ac:spMkLst>
            <pc:docMk/>
            <pc:sldMk cId="580907157" sldId="455"/>
            <ac:spMk id="7" creationId="{05C975E5-41F2-FB22-80FA-2210C3E29283}"/>
          </ac:spMkLst>
        </pc:spChg>
      </pc:sldChg>
      <pc:sldChg chg="addSp delSp modSp add mod">
        <pc:chgData name="Luis Felipe Giraldo Trujillo" userId="9e5f2ca0-ce69-4b78-85ca-b1c2743d385d" providerId="ADAL" clId="{F377A818-05F9-4ABC-BA4A-C27E3A392937}" dt="2022-11-07T03:39:49.185" v="3572" actId="1076"/>
        <pc:sldMkLst>
          <pc:docMk/>
          <pc:sldMk cId="336390572" sldId="456"/>
        </pc:sldMkLst>
        <pc:spChg chg="mod">
          <ac:chgData name="Luis Felipe Giraldo Trujillo" userId="9e5f2ca0-ce69-4b78-85ca-b1c2743d385d" providerId="ADAL" clId="{F377A818-05F9-4ABC-BA4A-C27E3A392937}" dt="2022-11-07T03:39:26.187" v="3565" actId="403"/>
          <ac:spMkLst>
            <pc:docMk/>
            <pc:sldMk cId="336390572" sldId="456"/>
            <ac:spMk id="2" creationId="{C3626DF7-65BE-556A-19E0-4D5EFD0C08A4}"/>
          </ac:spMkLst>
        </pc:spChg>
        <pc:spChg chg="del">
          <ac:chgData name="Luis Felipe Giraldo Trujillo" userId="9e5f2ca0-ce69-4b78-85ca-b1c2743d385d" providerId="ADAL" clId="{F377A818-05F9-4ABC-BA4A-C27E3A392937}" dt="2022-11-07T03:26:34.744" v="3296" actId="478"/>
          <ac:spMkLst>
            <pc:docMk/>
            <pc:sldMk cId="336390572" sldId="456"/>
            <ac:spMk id="3" creationId="{43D2D095-BAE8-20C6-47F3-BF436846F696}"/>
          </ac:spMkLst>
        </pc:spChg>
        <pc:spChg chg="del">
          <ac:chgData name="Luis Felipe Giraldo Trujillo" userId="9e5f2ca0-ce69-4b78-85ca-b1c2743d385d" providerId="ADAL" clId="{F377A818-05F9-4ABC-BA4A-C27E3A392937}" dt="2022-11-07T03:26:40.920" v="3299" actId="478"/>
          <ac:spMkLst>
            <pc:docMk/>
            <pc:sldMk cId="336390572" sldId="456"/>
            <ac:spMk id="5" creationId="{BA55972A-20B4-53F0-98E4-982548A73472}"/>
          </ac:spMkLst>
        </pc:spChg>
        <pc:spChg chg="del">
          <ac:chgData name="Luis Felipe Giraldo Trujillo" userId="9e5f2ca0-ce69-4b78-85ca-b1c2743d385d" providerId="ADAL" clId="{F377A818-05F9-4ABC-BA4A-C27E3A392937}" dt="2022-11-07T03:26:36.176" v="3297" actId="478"/>
          <ac:spMkLst>
            <pc:docMk/>
            <pc:sldMk cId="336390572" sldId="456"/>
            <ac:spMk id="6" creationId="{FD9DA1C7-3E8F-D060-E770-319E601E28C0}"/>
          </ac:spMkLst>
        </pc:spChg>
        <pc:spChg chg="del">
          <ac:chgData name="Luis Felipe Giraldo Trujillo" userId="9e5f2ca0-ce69-4b78-85ca-b1c2743d385d" providerId="ADAL" clId="{F377A818-05F9-4ABC-BA4A-C27E3A392937}" dt="2022-11-07T03:26:38.752" v="3298" actId="478"/>
          <ac:spMkLst>
            <pc:docMk/>
            <pc:sldMk cId="336390572" sldId="456"/>
            <ac:spMk id="7" creationId="{05C975E5-41F2-FB22-80FA-2210C3E29283}"/>
          </ac:spMkLst>
        </pc:spChg>
        <pc:spChg chg="add mod">
          <ac:chgData name="Luis Felipe Giraldo Trujillo" userId="9e5f2ca0-ce69-4b78-85ca-b1c2743d385d" providerId="ADAL" clId="{F377A818-05F9-4ABC-BA4A-C27E3A392937}" dt="2022-11-07T03:35:58.528" v="3380" actId="1076"/>
          <ac:spMkLst>
            <pc:docMk/>
            <pc:sldMk cId="336390572" sldId="456"/>
            <ac:spMk id="9" creationId="{D51DA92D-8847-7341-EE35-C6E6C916FD24}"/>
          </ac:spMkLst>
        </pc:spChg>
        <pc:spChg chg="add mod">
          <ac:chgData name="Luis Felipe Giraldo Trujillo" userId="9e5f2ca0-ce69-4b78-85ca-b1c2743d385d" providerId="ADAL" clId="{F377A818-05F9-4ABC-BA4A-C27E3A392937}" dt="2022-11-07T03:35:58.528" v="3380" actId="1076"/>
          <ac:spMkLst>
            <pc:docMk/>
            <pc:sldMk cId="336390572" sldId="456"/>
            <ac:spMk id="10" creationId="{1C3560E3-A966-EDBC-C21D-721E0EDB1B24}"/>
          </ac:spMkLst>
        </pc:spChg>
        <pc:spChg chg="add mod">
          <ac:chgData name="Luis Felipe Giraldo Trujillo" userId="9e5f2ca0-ce69-4b78-85ca-b1c2743d385d" providerId="ADAL" clId="{F377A818-05F9-4ABC-BA4A-C27E3A392937}" dt="2022-11-07T03:35:58.528" v="3380" actId="1076"/>
          <ac:spMkLst>
            <pc:docMk/>
            <pc:sldMk cId="336390572" sldId="456"/>
            <ac:spMk id="11" creationId="{404AE167-A5CD-5C8C-F830-71EF351CC0F3}"/>
          </ac:spMkLst>
        </pc:spChg>
        <pc:spChg chg="add mod">
          <ac:chgData name="Luis Felipe Giraldo Trujillo" userId="9e5f2ca0-ce69-4b78-85ca-b1c2743d385d" providerId="ADAL" clId="{F377A818-05F9-4ABC-BA4A-C27E3A392937}" dt="2022-11-07T03:39:37.488" v="3567" actId="14100"/>
          <ac:spMkLst>
            <pc:docMk/>
            <pc:sldMk cId="336390572" sldId="456"/>
            <ac:spMk id="12" creationId="{D0F72395-10A3-775F-F8FF-AFB45A73B45A}"/>
          </ac:spMkLst>
        </pc:spChg>
        <pc:spChg chg="add mod">
          <ac:chgData name="Luis Felipe Giraldo Trujillo" userId="9e5f2ca0-ce69-4b78-85ca-b1c2743d385d" providerId="ADAL" clId="{F377A818-05F9-4ABC-BA4A-C27E3A392937}" dt="2022-11-07T03:39:47.009" v="3571" actId="14100"/>
          <ac:spMkLst>
            <pc:docMk/>
            <pc:sldMk cId="336390572" sldId="456"/>
            <ac:spMk id="13" creationId="{B880BDE5-86F2-1D7D-F024-E6864D4A5DAF}"/>
          </ac:spMkLst>
        </pc:spChg>
        <pc:spChg chg="add mod">
          <ac:chgData name="Luis Felipe Giraldo Trujillo" userId="9e5f2ca0-ce69-4b78-85ca-b1c2743d385d" providerId="ADAL" clId="{F377A818-05F9-4ABC-BA4A-C27E3A392937}" dt="2022-11-07T03:39:49.185" v="3572" actId="1076"/>
          <ac:spMkLst>
            <pc:docMk/>
            <pc:sldMk cId="336390572" sldId="456"/>
            <ac:spMk id="14" creationId="{8984BB71-3E8C-BFA3-13B6-C62F53BA3BE2}"/>
          </ac:spMkLst>
        </pc:spChg>
      </pc:sldChg>
      <pc:sldChg chg="addSp delSp modSp add mod">
        <pc:chgData name="Luis Felipe Giraldo Trujillo" userId="9e5f2ca0-ce69-4b78-85ca-b1c2743d385d" providerId="ADAL" clId="{F377A818-05F9-4ABC-BA4A-C27E3A392937}" dt="2022-11-07T03:57:08.959" v="3847"/>
        <pc:sldMkLst>
          <pc:docMk/>
          <pc:sldMk cId="1213981979" sldId="457"/>
        </pc:sldMkLst>
        <pc:spChg chg="mod">
          <ac:chgData name="Luis Felipe Giraldo Trujillo" userId="9e5f2ca0-ce69-4b78-85ca-b1c2743d385d" providerId="ADAL" clId="{F377A818-05F9-4ABC-BA4A-C27E3A392937}" dt="2022-11-07T03:42:41.977" v="3610" actId="20577"/>
          <ac:spMkLst>
            <pc:docMk/>
            <pc:sldMk cId="1213981979" sldId="457"/>
            <ac:spMk id="2" creationId="{C3626DF7-65BE-556A-19E0-4D5EFD0C08A4}"/>
          </ac:spMkLst>
        </pc:spChg>
        <pc:spChg chg="add del mod">
          <ac:chgData name="Luis Felipe Giraldo Trujillo" userId="9e5f2ca0-ce69-4b78-85ca-b1c2743d385d" providerId="ADAL" clId="{F377A818-05F9-4ABC-BA4A-C27E3A392937}" dt="2022-11-07T03:56:51.090" v="3841" actId="478"/>
          <ac:spMkLst>
            <pc:docMk/>
            <pc:sldMk cId="1213981979" sldId="457"/>
            <ac:spMk id="5" creationId="{90DC417A-CDF0-38E7-5F47-31F1457A19EA}"/>
          </ac:spMkLst>
        </pc:spChg>
        <pc:spChg chg="add del mod">
          <ac:chgData name="Luis Felipe Giraldo Trujillo" userId="9e5f2ca0-ce69-4b78-85ca-b1c2743d385d" providerId="ADAL" clId="{F377A818-05F9-4ABC-BA4A-C27E3A392937}" dt="2022-11-07T03:56:51.090" v="3841" actId="478"/>
          <ac:spMkLst>
            <pc:docMk/>
            <pc:sldMk cId="1213981979" sldId="457"/>
            <ac:spMk id="6" creationId="{BC55A514-19C2-140C-6A64-2C61BA4022D9}"/>
          </ac:spMkLst>
        </pc:spChg>
        <pc:spChg chg="add del mod">
          <ac:chgData name="Luis Felipe Giraldo Trujillo" userId="9e5f2ca0-ce69-4b78-85ca-b1c2743d385d" providerId="ADAL" clId="{F377A818-05F9-4ABC-BA4A-C27E3A392937}" dt="2022-11-07T03:56:51.090" v="3841" actId="478"/>
          <ac:spMkLst>
            <pc:docMk/>
            <pc:sldMk cId="1213981979" sldId="457"/>
            <ac:spMk id="8" creationId="{C3381132-7A68-B52D-7075-383F93979E1F}"/>
          </ac:spMkLst>
        </pc:spChg>
        <pc:spChg chg="del">
          <ac:chgData name="Luis Felipe Giraldo Trujillo" userId="9e5f2ca0-ce69-4b78-85ca-b1c2743d385d" providerId="ADAL" clId="{F377A818-05F9-4ABC-BA4A-C27E3A392937}" dt="2022-11-07T03:42:44.513" v="3611" actId="478"/>
          <ac:spMkLst>
            <pc:docMk/>
            <pc:sldMk cId="1213981979" sldId="457"/>
            <ac:spMk id="9" creationId="{D51DA92D-8847-7341-EE35-C6E6C916FD24}"/>
          </ac:spMkLst>
        </pc:spChg>
        <pc:spChg chg="mod">
          <ac:chgData name="Luis Felipe Giraldo Trujillo" userId="9e5f2ca0-ce69-4b78-85ca-b1c2743d385d" providerId="ADAL" clId="{F377A818-05F9-4ABC-BA4A-C27E3A392937}" dt="2022-11-07T03:57:08.959" v="3847"/>
          <ac:spMkLst>
            <pc:docMk/>
            <pc:sldMk cId="1213981979" sldId="457"/>
            <ac:spMk id="10" creationId="{1C3560E3-A966-EDBC-C21D-721E0EDB1B24}"/>
          </ac:spMkLst>
        </pc:spChg>
        <pc:spChg chg="del">
          <ac:chgData name="Luis Felipe Giraldo Trujillo" userId="9e5f2ca0-ce69-4b78-85ca-b1c2743d385d" providerId="ADAL" clId="{F377A818-05F9-4ABC-BA4A-C27E3A392937}" dt="2022-11-07T03:42:53.025" v="3613" actId="478"/>
          <ac:spMkLst>
            <pc:docMk/>
            <pc:sldMk cId="1213981979" sldId="457"/>
            <ac:spMk id="11" creationId="{404AE167-A5CD-5C8C-F830-71EF351CC0F3}"/>
          </ac:spMkLst>
        </pc:spChg>
        <pc:spChg chg="del">
          <ac:chgData name="Luis Felipe Giraldo Trujillo" userId="9e5f2ca0-ce69-4b78-85ca-b1c2743d385d" providerId="ADAL" clId="{F377A818-05F9-4ABC-BA4A-C27E3A392937}" dt="2022-11-07T03:42:53.025" v="3613" actId="478"/>
          <ac:spMkLst>
            <pc:docMk/>
            <pc:sldMk cId="1213981979" sldId="457"/>
            <ac:spMk id="12" creationId="{D0F72395-10A3-775F-F8FF-AFB45A73B45A}"/>
          </ac:spMkLst>
        </pc:spChg>
        <pc:spChg chg="del">
          <ac:chgData name="Luis Felipe Giraldo Trujillo" userId="9e5f2ca0-ce69-4b78-85ca-b1c2743d385d" providerId="ADAL" clId="{F377A818-05F9-4ABC-BA4A-C27E3A392937}" dt="2022-11-07T03:42:53.025" v="3613" actId="478"/>
          <ac:spMkLst>
            <pc:docMk/>
            <pc:sldMk cId="1213981979" sldId="457"/>
            <ac:spMk id="13" creationId="{B880BDE5-86F2-1D7D-F024-E6864D4A5DAF}"/>
          </ac:spMkLst>
        </pc:spChg>
        <pc:spChg chg="del">
          <ac:chgData name="Luis Felipe Giraldo Trujillo" userId="9e5f2ca0-ce69-4b78-85ca-b1c2743d385d" providerId="ADAL" clId="{F377A818-05F9-4ABC-BA4A-C27E3A392937}" dt="2022-11-07T03:42:53.025" v="3613" actId="478"/>
          <ac:spMkLst>
            <pc:docMk/>
            <pc:sldMk cId="1213981979" sldId="457"/>
            <ac:spMk id="14" creationId="{8984BB71-3E8C-BFA3-13B6-C62F53BA3BE2}"/>
          </ac:spMkLst>
        </pc:spChg>
        <pc:spChg chg="add del mod">
          <ac:chgData name="Luis Felipe Giraldo Trujillo" userId="9e5f2ca0-ce69-4b78-85ca-b1c2743d385d" providerId="ADAL" clId="{F377A818-05F9-4ABC-BA4A-C27E3A392937}" dt="2022-11-07T03:56:51.090" v="3841" actId="478"/>
          <ac:spMkLst>
            <pc:docMk/>
            <pc:sldMk cId="1213981979" sldId="457"/>
            <ac:spMk id="15" creationId="{C994CD96-F418-06CB-B89C-662F27E8D600}"/>
          </ac:spMkLst>
        </pc:spChg>
        <pc:spChg chg="add del mod">
          <ac:chgData name="Luis Felipe Giraldo Trujillo" userId="9e5f2ca0-ce69-4b78-85ca-b1c2743d385d" providerId="ADAL" clId="{F377A818-05F9-4ABC-BA4A-C27E3A392937}" dt="2022-11-07T03:56:51.090" v="3841" actId="478"/>
          <ac:spMkLst>
            <pc:docMk/>
            <pc:sldMk cId="1213981979" sldId="457"/>
            <ac:spMk id="18" creationId="{CCF79ED7-2FF1-D80C-E7F6-3BB62FFA8AE6}"/>
          </ac:spMkLst>
        </pc:spChg>
        <pc:spChg chg="add del mod">
          <ac:chgData name="Luis Felipe Giraldo Trujillo" userId="9e5f2ca0-ce69-4b78-85ca-b1c2743d385d" providerId="ADAL" clId="{F377A818-05F9-4ABC-BA4A-C27E3A392937}" dt="2022-11-07T03:56:51.090" v="3841" actId="478"/>
          <ac:spMkLst>
            <pc:docMk/>
            <pc:sldMk cId="1213981979" sldId="457"/>
            <ac:spMk id="19" creationId="{EC701868-CD39-7BE1-EA58-FA114123ED8C}"/>
          </ac:spMkLst>
        </pc:spChg>
        <pc:cxnChg chg="add del">
          <ac:chgData name="Luis Felipe Giraldo Trujillo" userId="9e5f2ca0-ce69-4b78-85ca-b1c2743d385d" providerId="ADAL" clId="{F377A818-05F9-4ABC-BA4A-C27E3A392937}" dt="2022-11-07T03:53:33.977" v="3745" actId="478"/>
          <ac:cxnSpMkLst>
            <pc:docMk/>
            <pc:sldMk cId="1213981979" sldId="457"/>
            <ac:cxnSpMk id="17" creationId="{64B5081C-0BA2-7F47-6BF0-E3276AADE371}"/>
          </ac:cxnSpMkLst>
        </pc:cxnChg>
      </pc:sldChg>
      <pc:sldChg chg="addSp delSp modSp add mod">
        <pc:chgData name="Luis Felipe Giraldo Trujillo" userId="9e5f2ca0-ce69-4b78-85ca-b1c2743d385d" providerId="ADAL" clId="{F377A818-05F9-4ABC-BA4A-C27E3A392937}" dt="2022-11-07T03:57:31.446" v="3886" actId="20577"/>
        <pc:sldMkLst>
          <pc:docMk/>
          <pc:sldMk cId="3009428974" sldId="458"/>
        </pc:sldMkLst>
        <pc:spChg chg="add mod">
          <ac:chgData name="Luis Felipe Giraldo Trujillo" userId="9e5f2ca0-ce69-4b78-85ca-b1c2743d385d" providerId="ADAL" clId="{F377A818-05F9-4ABC-BA4A-C27E3A392937}" dt="2022-11-07T03:57:17.761" v="3849"/>
          <ac:spMkLst>
            <pc:docMk/>
            <pc:sldMk cId="3009428974" sldId="458"/>
            <ac:spMk id="3" creationId="{BA13DCD1-230D-C12F-980B-67CA2CFA2513}"/>
          </ac:spMkLst>
        </pc:spChg>
        <pc:spChg chg="mod">
          <ac:chgData name="Luis Felipe Giraldo Trujillo" userId="9e5f2ca0-ce69-4b78-85ca-b1c2743d385d" providerId="ADAL" clId="{F377A818-05F9-4ABC-BA4A-C27E3A392937}" dt="2022-11-07T03:57:28.451" v="3885" actId="1036"/>
          <ac:spMkLst>
            <pc:docMk/>
            <pc:sldMk cId="3009428974" sldId="458"/>
            <ac:spMk id="5" creationId="{90DC417A-CDF0-38E7-5F47-31F1457A19EA}"/>
          </ac:spMkLst>
        </pc:spChg>
        <pc:spChg chg="mod">
          <ac:chgData name="Luis Felipe Giraldo Trujillo" userId="9e5f2ca0-ce69-4b78-85ca-b1c2743d385d" providerId="ADAL" clId="{F377A818-05F9-4ABC-BA4A-C27E3A392937}" dt="2022-11-07T03:57:31.446" v="3886" actId="20577"/>
          <ac:spMkLst>
            <pc:docMk/>
            <pc:sldMk cId="3009428974" sldId="458"/>
            <ac:spMk id="6" creationId="{BC55A514-19C2-140C-6A64-2C61BA4022D9}"/>
          </ac:spMkLst>
        </pc:spChg>
        <pc:spChg chg="del">
          <ac:chgData name="Luis Felipe Giraldo Trujillo" userId="9e5f2ca0-ce69-4b78-85ca-b1c2743d385d" providerId="ADAL" clId="{F377A818-05F9-4ABC-BA4A-C27E3A392937}" dt="2022-11-07T03:57:23.603" v="3850" actId="478"/>
          <ac:spMkLst>
            <pc:docMk/>
            <pc:sldMk cId="3009428974" sldId="458"/>
            <ac:spMk id="8" creationId="{C3381132-7A68-B52D-7075-383F93979E1F}"/>
          </ac:spMkLst>
        </pc:spChg>
        <pc:spChg chg="del">
          <ac:chgData name="Luis Felipe Giraldo Trujillo" userId="9e5f2ca0-ce69-4b78-85ca-b1c2743d385d" providerId="ADAL" clId="{F377A818-05F9-4ABC-BA4A-C27E3A392937}" dt="2022-11-07T03:57:17.313" v="3848" actId="478"/>
          <ac:spMkLst>
            <pc:docMk/>
            <pc:sldMk cId="3009428974" sldId="458"/>
            <ac:spMk id="10" creationId="{1C3560E3-A966-EDBC-C21D-721E0EDB1B24}"/>
          </ac:spMkLst>
        </pc:spChg>
        <pc:spChg chg="mod">
          <ac:chgData name="Luis Felipe Giraldo Trujillo" userId="9e5f2ca0-ce69-4b78-85ca-b1c2743d385d" providerId="ADAL" clId="{F377A818-05F9-4ABC-BA4A-C27E3A392937}" dt="2022-11-07T03:57:28.451" v="3885" actId="1036"/>
          <ac:spMkLst>
            <pc:docMk/>
            <pc:sldMk cId="3009428974" sldId="458"/>
            <ac:spMk id="15" creationId="{C994CD96-F418-06CB-B89C-662F27E8D600}"/>
          </ac:spMkLst>
        </pc:spChg>
        <pc:spChg chg="mod">
          <ac:chgData name="Luis Felipe Giraldo Trujillo" userId="9e5f2ca0-ce69-4b78-85ca-b1c2743d385d" providerId="ADAL" clId="{F377A818-05F9-4ABC-BA4A-C27E3A392937}" dt="2022-11-07T03:57:28.451" v="3885" actId="1036"/>
          <ac:spMkLst>
            <pc:docMk/>
            <pc:sldMk cId="3009428974" sldId="458"/>
            <ac:spMk id="18" creationId="{CCF79ED7-2FF1-D80C-E7F6-3BB62FFA8AE6}"/>
          </ac:spMkLst>
        </pc:spChg>
        <pc:spChg chg="mod">
          <ac:chgData name="Luis Felipe Giraldo Trujillo" userId="9e5f2ca0-ce69-4b78-85ca-b1c2743d385d" providerId="ADAL" clId="{F377A818-05F9-4ABC-BA4A-C27E3A392937}" dt="2022-11-07T03:57:28.451" v="3885" actId="1036"/>
          <ac:spMkLst>
            <pc:docMk/>
            <pc:sldMk cId="3009428974" sldId="458"/>
            <ac:spMk id="19" creationId="{EC701868-CD39-7BE1-EA58-FA114123ED8C}"/>
          </ac:spMkLst>
        </pc:spChg>
      </pc:sldChg>
      <pc:sldChg chg="new del">
        <pc:chgData name="Luis Felipe Giraldo Trujillo" userId="9e5f2ca0-ce69-4b78-85ca-b1c2743d385d" providerId="ADAL" clId="{F377A818-05F9-4ABC-BA4A-C27E3A392937}" dt="2022-11-07T03:58:26.750" v="3888" actId="680"/>
        <pc:sldMkLst>
          <pc:docMk/>
          <pc:sldMk cId="840577899" sldId="459"/>
        </pc:sldMkLst>
      </pc:sldChg>
      <pc:sldChg chg="addSp delSp modSp add mod">
        <pc:chgData name="Luis Felipe Giraldo Trujillo" userId="9e5f2ca0-ce69-4b78-85ca-b1c2743d385d" providerId="ADAL" clId="{F377A818-05F9-4ABC-BA4A-C27E3A392937}" dt="2022-11-07T03:59:57.246" v="3915" actId="403"/>
        <pc:sldMkLst>
          <pc:docMk/>
          <pc:sldMk cId="3320948924" sldId="459"/>
        </pc:sldMkLst>
        <pc:spChg chg="del">
          <ac:chgData name="Luis Felipe Giraldo Trujillo" userId="9e5f2ca0-ce69-4b78-85ca-b1c2743d385d" providerId="ADAL" clId="{F377A818-05F9-4ABC-BA4A-C27E3A392937}" dt="2022-11-07T03:58:34.906" v="3890" actId="478"/>
          <ac:spMkLst>
            <pc:docMk/>
            <pc:sldMk cId="3320948924" sldId="459"/>
            <ac:spMk id="2" creationId="{C3626DF7-65BE-556A-19E0-4D5EFD0C08A4}"/>
          </ac:spMkLst>
        </pc:spChg>
        <pc:spChg chg="del">
          <ac:chgData name="Luis Felipe Giraldo Trujillo" userId="9e5f2ca0-ce69-4b78-85ca-b1c2743d385d" providerId="ADAL" clId="{F377A818-05F9-4ABC-BA4A-C27E3A392937}" dt="2022-11-07T03:58:34.906" v="3890" actId="478"/>
          <ac:spMkLst>
            <pc:docMk/>
            <pc:sldMk cId="3320948924" sldId="459"/>
            <ac:spMk id="3" creationId="{BA13DCD1-230D-C12F-980B-67CA2CFA2513}"/>
          </ac:spMkLst>
        </pc:spChg>
        <pc:spChg chg="del">
          <ac:chgData name="Luis Felipe Giraldo Trujillo" userId="9e5f2ca0-ce69-4b78-85ca-b1c2743d385d" providerId="ADAL" clId="{F377A818-05F9-4ABC-BA4A-C27E3A392937}" dt="2022-11-07T03:58:41.546" v="3891" actId="478"/>
          <ac:spMkLst>
            <pc:docMk/>
            <pc:sldMk cId="3320948924" sldId="459"/>
            <ac:spMk id="5" creationId="{90DC417A-CDF0-38E7-5F47-31F1457A19EA}"/>
          </ac:spMkLst>
        </pc:spChg>
        <pc:spChg chg="del">
          <ac:chgData name="Luis Felipe Giraldo Trujillo" userId="9e5f2ca0-ce69-4b78-85ca-b1c2743d385d" providerId="ADAL" clId="{F377A818-05F9-4ABC-BA4A-C27E3A392937}" dt="2022-11-07T03:58:41.546" v="3891" actId="478"/>
          <ac:spMkLst>
            <pc:docMk/>
            <pc:sldMk cId="3320948924" sldId="459"/>
            <ac:spMk id="6" creationId="{BC55A514-19C2-140C-6A64-2C61BA4022D9}"/>
          </ac:spMkLst>
        </pc:spChg>
        <pc:spChg chg="add mod">
          <ac:chgData name="Luis Felipe Giraldo Trujillo" userId="9e5f2ca0-ce69-4b78-85ca-b1c2743d385d" providerId="ADAL" clId="{F377A818-05F9-4ABC-BA4A-C27E3A392937}" dt="2022-11-07T03:59:57.246" v="3915" actId="403"/>
          <ac:spMkLst>
            <pc:docMk/>
            <pc:sldMk cId="3320948924" sldId="459"/>
            <ac:spMk id="13" creationId="{E3B1F1B1-47E2-8AFE-8C0B-E3334454F248}"/>
          </ac:spMkLst>
        </pc:spChg>
        <pc:spChg chg="del">
          <ac:chgData name="Luis Felipe Giraldo Trujillo" userId="9e5f2ca0-ce69-4b78-85ca-b1c2743d385d" providerId="ADAL" clId="{F377A818-05F9-4ABC-BA4A-C27E3A392937}" dt="2022-11-07T03:58:41.546" v="3891" actId="478"/>
          <ac:spMkLst>
            <pc:docMk/>
            <pc:sldMk cId="3320948924" sldId="459"/>
            <ac:spMk id="15" creationId="{C994CD96-F418-06CB-B89C-662F27E8D600}"/>
          </ac:spMkLst>
        </pc:spChg>
        <pc:spChg chg="del">
          <ac:chgData name="Luis Felipe Giraldo Trujillo" userId="9e5f2ca0-ce69-4b78-85ca-b1c2743d385d" providerId="ADAL" clId="{F377A818-05F9-4ABC-BA4A-C27E3A392937}" dt="2022-11-07T03:58:41.546" v="3891" actId="478"/>
          <ac:spMkLst>
            <pc:docMk/>
            <pc:sldMk cId="3320948924" sldId="459"/>
            <ac:spMk id="18" creationId="{CCF79ED7-2FF1-D80C-E7F6-3BB62FFA8AE6}"/>
          </ac:spMkLst>
        </pc:spChg>
        <pc:spChg chg="del">
          <ac:chgData name="Luis Felipe Giraldo Trujillo" userId="9e5f2ca0-ce69-4b78-85ca-b1c2743d385d" providerId="ADAL" clId="{F377A818-05F9-4ABC-BA4A-C27E3A392937}" dt="2022-11-07T03:58:41.546" v="3891" actId="478"/>
          <ac:spMkLst>
            <pc:docMk/>
            <pc:sldMk cId="3320948924" sldId="459"/>
            <ac:spMk id="19" creationId="{EC701868-CD39-7BE1-EA58-FA114123ED8C}"/>
          </ac:spMkLst>
        </pc:spChg>
        <pc:picChg chg="add mod">
          <ac:chgData name="Luis Felipe Giraldo Trujillo" userId="9e5f2ca0-ce69-4b78-85ca-b1c2743d385d" providerId="ADAL" clId="{F377A818-05F9-4ABC-BA4A-C27E3A392937}" dt="2022-11-07T03:59:43.898" v="3900" actId="1076"/>
          <ac:picMkLst>
            <pc:docMk/>
            <pc:sldMk cId="3320948924" sldId="459"/>
            <ac:picMk id="8" creationId="{CE9BA529-2FFE-B44F-A20E-BADEF23472E4}"/>
          </ac:picMkLst>
        </pc:picChg>
        <pc:picChg chg="add del">
          <ac:chgData name="Luis Felipe Giraldo Trujillo" userId="9e5f2ca0-ce69-4b78-85ca-b1c2743d385d" providerId="ADAL" clId="{F377A818-05F9-4ABC-BA4A-C27E3A392937}" dt="2022-11-07T03:59:31.634" v="3896" actId="22"/>
          <ac:picMkLst>
            <pc:docMk/>
            <pc:sldMk cId="3320948924" sldId="459"/>
            <ac:picMk id="10" creationId="{65E8696C-9EC7-09D5-82F6-FF173571FF57}"/>
          </ac:picMkLst>
        </pc:picChg>
        <pc:picChg chg="add mod">
          <ac:chgData name="Luis Felipe Giraldo Trujillo" userId="9e5f2ca0-ce69-4b78-85ca-b1c2743d385d" providerId="ADAL" clId="{F377A818-05F9-4ABC-BA4A-C27E3A392937}" dt="2022-11-07T03:59:44.714" v="3901" actId="1076"/>
          <ac:picMkLst>
            <pc:docMk/>
            <pc:sldMk cId="3320948924" sldId="459"/>
            <ac:picMk id="12" creationId="{390AE83F-2DBE-47E4-BE7A-E12BA4E49DEE}"/>
          </ac:picMkLst>
        </pc:picChg>
      </pc:sldChg>
      <pc:sldChg chg="delSp modSp add mod">
        <pc:chgData name="Luis Felipe Giraldo Trujillo" userId="9e5f2ca0-ce69-4b78-85ca-b1c2743d385d" providerId="ADAL" clId="{F377A818-05F9-4ABC-BA4A-C27E3A392937}" dt="2022-11-07T04:03:16.191" v="4149" actId="20577"/>
        <pc:sldMkLst>
          <pc:docMk/>
          <pc:sldMk cId="2621207278" sldId="460"/>
        </pc:sldMkLst>
        <pc:spChg chg="mod">
          <ac:chgData name="Luis Felipe Giraldo Trujillo" userId="9e5f2ca0-ce69-4b78-85ca-b1c2743d385d" providerId="ADAL" clId="{F377A818-05F9-4ABC-BA4A-C27E3A392937}" dt="2022-11-07T04:03:16.191" v="4149" actId="20577"/>
          <ac:spMkLst>
            <pc:docMk/>
            <pc:sldMk cId="2621207278" sldId="460"/>
            <ac:spMk id="2" creationId="{C3626DF7-65BE-556A-19E0-4D5EFD0C08A4}"/>
          </ac:spMkLst>
        </pc:spChg>
        <pc:spChg chg="del">
          <ac:chgData name="Luis Felipe Giraldo Trujillo" userId="9e5f2ca0-ce69-4b78-85ca-b1c2743d385d" providerId="ADAL" clId="{F377A818-05F9-4ABC-BA4A-C27E3A392937}" dt="2022-11-07T04:01:18.009" v="3947" actId="478"/>
          <ac:spMkLst>
            <pc:docMk/>
            <pc:sldMk cId="2621207278" sldId="460"/>
            <ac:spMk id="3" creationId="{43D2D095-BAE8-20C6-47F3-BF436846F696}"/>
          </ac:spMkLst>
        </pc:spChg>
        <pc:spChg chg="mod">
          <ac:chgData name="Luis Felipe Giraldo Trujillo" userId="9e5f2ca0-ce69-4b78-85ca-b1c2743d385d" providerId="ADAL" clId="{F377A818-05F9-4ABC-BA4A-C27E3A392937}" dt="2022-11-07T04:01:25.202" v="3950" actId="1076"/>
          <ac:spMkLst>
            <pc:docMk/>
            <pc:sldMk cId="2621207278" sldId="460"/>
            <ac:spMk id="5" creationId="{BA55972A-20B4-53F0-98E4-982548A73472}"/>
          </ac:spMkLst>
        </pc:spChg>
        <pc:spChg chg="del">
          <ac:chgData name="Luis Felipe Giraldo Trujillo" userId="9e5f2ca0-ce69-4b78-85ca-b1c2743d385d" providerId="ADAL" clId="{F377A818-05F9-4ABC-BA4A-C27E3A392937}" dt="2022-11-07T04:01:19.897" v="3948" actId="478"/>
          <ac:spMkLst>
            <pc:docMk/>
            <pc:sldMk cId="2621207278" sldId="460"/>
            <ac:spMk id="6" creationId="{FD9DA1C7-3E8F-D060-E770-319E601E28C0}"/>
          </ac:spMkLst>
        </pc:spChg>
        <pc:spChg chg="del">
          <ac:chgData name="Luis Felipe Giraldo Trujillo" userId="9e5f2ca0-ce69-4b78-85ca-b1c2743d385d" providerId="ADAL" clId="{F377A818-05F9-4ABC-BA4A-C27E3A392937}" dt="2022-11-07T04:01:21.818" v="3949" actId="478"/>
          <ac:spMkLst>
            <pc:docMk/>
            <pc:sldMk cId="2621207278" sldId="460"/>
            <ac:spMk id="7" creationId="{05C975E5-41F2-FB22-80FA-2210C3E29283}"/>
          </ac:spMkLst>
        </pc:spChg>
      </pc:sldChg>
      <pc:sldChg chg="addSp delSp modSp add mod">
        <pc:chgData name="Luis Felipe Giraldo Trujillo" userId="9e5f2ca0-ce69-4b78-85ca-b1c2743d385d" providerId="ADAL" clId="{F377A818-05F9-4ABC-BA4A-C27E3A392937}" dt="2022-11-07T17:36:33.641" v="4426" actId="20577"/>
        <pc:sldMkLst>
          <pc:docMk/>
          <pc:sldMk cId="3784822718" sldId="461"/>
        </pc:sldMkLst>
        <pc:spChg chg="add mod">
          <ac:chgData name="Luis Felipe Giraldo Trujillo" userId="9e5f2ca0-ce69-4b78-85ca-b1c2743d385d" providerId="ADAL" clId="{F377A818-05F9-4ABC-BA4A-C27E3A392937}" dt="2022-11-07T17:35:52.982" v="4418" actId="1076"/>
          <ac:spMkLst>
            <pc:docMk/>
            <pc:sldMk cId="3784822718" sldId="461"/>
            <ac:spMk id="2" creationId="{04E52CDA-83BB-4369-CE46-59B1C490E19E}"/>
          </ac:spMkLst>
        </pc:spChg>
        <pc:spChg chg="del">
          <ac:chgData name="Luis Felipe Giraldo Trujillo" userId="9e5f2ca0-ce69-4b78-85ca-b1c2743d385d" providerId="ADAL" clId="{F377A818-05F9-4ABC-BA4A-C27E3A392937}" dt="2022-11-07T04:07:16.874" v="4152" actId="478"/>
          <ac:spMkLst>
            <pc:docMk/>
            <pc:sldMk cId="3784822718" sldId="461"/>
            <ac:spMk id="2" creationId="{C3626DF7-65BE-556A-19E0-4D5EFD0C08A4}"/>
          </ac:spMkLst>
        </pc:spChg>
        <pc:spChg chg="add del mod">
          <ac:chgData name="Luis Felipe Giraldo Trujillo" userId="9e5f2ca0-ce69-4b78-85ca-b1c2743d385d" providerId="ADAL" clId="{F377A818-05F9-4ABC-BA4A-C27E3A392937}" dt="2022-11-07T17:34:23.814" v="4399" actId="478"/>
          <ac:spMkLst>
            <pc:docMk/>
            <pc:sldMk cId="3784822718" sldId="461"/>
            <ac:spMk id="3" creationId="{7C26442D-6338-627C-5EAB-1ABB4BE35289}"/>
          </ac:spMkLst>
        </pc:spChg>
        <pc:spChg chg="mod">
          <ac:chgData name="Luis Felipe Giraldo Trujillo" userId="9e5f2ca0-ce69-4b78-85ca-b1c2743d385d" providerId="ADAL" clId="{F377A818-05F9-4ABC-BA4A-C27E3A392937}" dt="2022-11-07T17:36:33.641" v="4426" actId="20577"/>
          <ac:spMkLst>
            <pc:docMk/>
            <pc:sldMk cId="3784822718" sldId="461"/>
            <ac:spMk id="5" creationId="{BA55972A-20B4-53F0-98E4-982548A73472}"/>
          </ac:spMkLst>
        </pc:spChg>
        <pc:spChg chg="add mod">
          <ac:chgData name="Luis Felipe Giraldo Trujillo" userId="9e5f2ca0-ce69-4b78-85ca-b1c2743d385d" providerId="ADAL" clId="{F377A818-05F9-4ABC-BA4A-C27E3A392937}" dt="2022-11-07T17:34:10.424" v="4397" actId="1076"/>
          <ac:spMkLst>
            <pc:docMk/>
            <pc:sldMk cId="3784822718" sldId="461"/>
            <ac:spMk id="6" creationId="{1D1C618F-4754-F924-E452-31616B1D5111}"/>
          </ac:spMkLst>
        </pc:spChg>
        <pc:spChg chg="add mod">
          <ac:chgData name="Luis Felipe Giraldo Trujillo" userId="9e5f2ca0-ce69-4b78-85ca-b1c2743d385d" providerId="ADAL" clId="{F377A818-05F9-4ABC-BA4A-C27E3A392937}" dt="2022-11-07T17:35:18.446" v="4412" actId="1076"/>
          <ac:spMkLst>
            <pc:docMk/>
            <pc:sldMk cId="3784822718" sldId="461"/>
            <ac:spMk id="10" creationId="{DBD80328-97DE-C60D-A84E-A668D9DA14DA}"/>
          </ac:spMkLst>
        </pc:spChg>
        <pc:spChg chg="add mod">
          <ac:chgData name="Luis Felipe Giraldo Trujillo" userId="9e5f2ca0-ce69-4b78-85ca-b1c2743d385d" providerId="ADAL" clId="{F377A818-05F9-4ABC-BA4A-C27E3A392937}" dt="2022-11-07T17:26:36.728" v="4369" actId="1076"/>
          <ac:spMkLst>
            <pc:docMk/>
            <pc:sldMk cId="3784822718" sldId="461"/>
            <ac:spMk id="12" creationId="{6BD31E65-5A7A-F527-30D9-D3CA346F9FA2}"/>
          </ac:spMkLst>
        </pc:spChg>
        <pc:spChg chg="add del mod">
          <ac:chgData name="Luis Felipe Giraldo Trujillo" userId="9e5f2ca0-ce69-4b78-85ca-b1c2743d385d" providerId="ADAL" clId="{F377A818-05F9-4ABC-BA4A-C27E3A392937}" dt="2022-11-07T04:12:43.754" v="4195" actId="478"/>
          <ac:spMkLst>
            <pc:docMk/>
            <pc:sldMk cId="3784822718" sldId="461"/>
            <ac:spMk id="13" creationId="{EEA3DAC4-CE9B-FEE5-F6F6-8C9D0840456C}"/>
          </ac:spMkLst>
        </pc:spChg>
        <pc:spChg chg="add mod">
          <ac:chgData name="Luis Felipe Giraldo Trujillo" userId="9e5f2ca0-ce69-4b78-85ca-b1c2743d385d" providerId="ADAL" clId="{F377A818-05F9-4ABC-BA4A-C27E3A392937}" dt="2022-11-07T17:26:36.728" v="4369" actId="1076"/>
          <ac:spMkLst>
            <pc:docMk/>
            <pc:sldMk cId="3784822718" sldId="461"/>
            <ac:spMk id="14" creationId="{A638E167-767E-E0D5-5173-21D7C21230E4}"/>
          </ac:spMkLst>
        </pc:spChg>
        <pc:spChg chg="add mod">
          <ac:chgData name="Luis Felipe Giraldo Trujillo" userId="9e5f2ca0-ce69-4b78-85ca-b1c2743d385d" providerId="ADAL" clId="{F377A818-05F9-4ABC-BA4A-C27E3A392937}" dt="2022-11-07T17:26:36.728" v="4369" actId="1076"/>
          <ac:spMkLst>
            <pc:docMk/>
            <pc:sldMk cId="3784822718" sldId="461"/>
            <ac:spMk id="15" creationId="{951F6433-006E-F272-0DB8-6A369800085D}"/>
          </ac:spMkLst>
        </pc:spChg>
        <pc:spChg chg="add mod">
          <ac:chgData name="Luis Felipe Giraldo Trujillo" userId="9e5f2ca0-ce69-4b78-85ca-b1c2743d385d" providerId="ADAL" clId="{F377A818-05F9-4ABC-BA4A-C27E3A392937}" dt="2022-11-07T17:26:36.728" v="4369" actId="1076"/>
          <ac:spMkLst>
            <pc:docMk/>
            <pc:sldMk cId="3784822718" sldId="461"/>
            <ac:spMk id="24" creationId="{F06B919D-0B5E-0D06-0F26-FF6DC72019E7}"/>
          </ac:spMkLst>
        </pc:spChg>
        <pc:spChg chg="add mod">
          <ac:chgData name="Luis Felipe Giraldo Trujillo" userId="9e5f2ca0-ce69-4b78-85ca-b1c2743d385d" providerId="ADAL" clId="{F377A818-05F9-4ABC-BA4A-C27E3A392937}" dt="2022-11-07T17:26:36.728" v="4369" actId="1076"/>
          <ac:spMkLst>
            <pc:docMk/>
            <pc:sldMk cId="3784822718" sldId="461"/>
            <ac:spMk id="28" creationId="{2FA2F7D7-6A62-0E00-7B7D-2C63985AE5D7}"/>
          </ac:spMkLst>
        </pc:spChg>
        <pc:spChg chg="add mod">
          <ac:chgData name="Luis Felipe Giraldo Trujillo" userId="9e5f2ca0-ce69-4b78-85ca-b1c2743d385d" providerId="ADAL" clId="{F377A818-05F9-4ABC-BA4A-C27E3A392937}" dt="2022-11-07T17:26:36.728" v="4369" actId="1076"/>
          <ac:spMkLst>
            <pc:docMk/>
            <pc:sldMk cId="3784822718" sldId="461"/>
            <ac:spMk id="45" creationId="{908BDBAD-0A0A-F7DF-5FBB-20C88BE7BDE5}"/>
          </ac:spMkLst>
        </pc:spChg>
        <pc:spChg chg="add mod">
          <ac:chgData name="Luis Felipe Giraldo Trujillo" userId="9e5f2ca0-ce69-4b78-85ca-b1c2743d385d" providerId="ADAL" clId="{F377A818-05F9-4ABC-BA4A-C27E3A392937}" dt="2022-11-07T17:26:36.728" v="4369" actId="1076"/>
          <ac:spMkLst>
            <pc:docMk/>
            <pc:sldMk cId="3784822718" sldId="461"/>
            <ac:spMk id="46" creationId="{1C02D303-B818-56CA-BAC4-8482C75E6D9B}"/>
          </ac:spMkLst>
        </pc:spChg>
        <pc:spChg chg="add mod">
          <ac:chgData name="Luis Felipe Giraldo Trujillo" userId="9e5f2ca0-ce69-4b78-85ca-b1c2743d385d" providerId="ADAL" clId="{F377A818-05F9-4ABC-BA4A-C27E3A392937}" dt="2022-11-07T17:36:20.783" v="4419" actId="1076"/>
          <ac:spMkLst>
            <pc:docMk/>
            <pc:sldMk cId="3784822718" sldId="461"/>
            <ac:spMk id="47" creationId="{2CBD8B55-A3B5-52E8-ECB6-145236E4B35E}"/>
          </ac:spMkLst>
        </pc:spChg>
        <pc:spChg chg="add mod">
          <ac:chgData name="Luis Felipe Giraldo Trujillo" userId="9e5f2ca0-ce69-4b78-85ca-b1c2743d385d" providerId="ADAL" clId="{F377A818-05F9-4ABC-BA4A-C27E3A392937}" dt="2022-11-07T17:26:36.728" v="4369" actId="1076"/>
          <ac:spMkLst>
            <pc:docMk/>
            <pc:sldMk cId="3784822718" sldId="461"/>
            <ac:spMk id="48" creationId="{122C2919-C773-19A1-1D3A-B9956FD323AC}"/>
          </ac:spMkLst>
        </pc:spChg>
        <pc:spChg chg="add mod ord">
          <ac:chgData name="Luis Felipe Giraldo Trujillo" userId="9e5f2ca0-ce69-4b78-85ca-b1c2743d385d" providerId="ADAL" clId="{F377A818-05F9-4ABC-BA4A-C27E3A392937}" dt="2022-11-07T17:35:48.647" v="4417" actId="14100"/>
          <ac:spMkLst>
            <pc:docMk/>
            <pc:sldMk cId="3784822718" sldId="461"/>
            <ac:spMk id="52" creationId="{A1887DD2-DECB-FCF9-F3BF-EF9C06AF9F44}"/>
          </ac:spMkLst>
        </pc:spChg>
        <pc:cxnChg chg="add mod">
          <ac:chgData name="Luis Felipe Giraldo Trujillo" userId="9e5f2ca0-ce69-4b78-85ca-b1c2743d385d" providerId="ADAL" clId="{F377A818-05F9-4ABC-BA4A-C27E3A392937}" dt="2022-11-07T17:35:07.654" v="4408" actId="14100"/>
          <ac:cxnSpMkLst>
            <pc:docMk/>
            <pc:sldMk cId="3784822718" sldId="461"/>
            <ac:cxnSpMk id="7" creationId="{12A63378-27E5-A470-419E-EC602926E882}"/>
          </ac:cxnSpMkLst>
        </pc:cxnChg>
        <pc:cxnChg chg="add del mod">
          <ac:chgData name="Luis Felipe Giraldo Trujillo" userId="9e5f2ca0-ce69-4b78-85ca-b1c2743d385d" providerId="ADAL" clId="{F377A818-05F9-4ABC-BA4A-C27E3A392937}" dt="2022-11-07T17:34:27.806" v="4400" actId="478"/>
          <ac:cxnSpMkLst>
            <pc:docMk/>
            <pc:sldMk cId="3784822718" sldId="461"/>
            <ac:cxnSpMk id="11" creationId="{CBCFA8C6-843F-7340-F7F9-3236AA51F593}"/>
          </ac:cxnSpMkLst>
        </pc:cxnChg>
        <pc:cxnChg chg="add mod">
          <ac:chgData name="Luis Felipe Giraldo Trujillo" userId="9e5f2ca0-ce69-4b78-85ca-b1c2743d385d" providerId="ADAL" clId="{F377A818-05F9-4ABC-BA4A-C27E3A392937}" dt="2022-11-07T17:35:22.094" v="4413" actId="14100"/>
          <ac:cxnSpMkLst>
            <pc:docMk/>
            <pc:sldMk cId="3784822718" sldId="461"/>
            <ac:cxnSpMk id="17" creationId="{EBFE85CB-8B7E-EFB3-E912-4E2EE4C23272}"/>
          </ac:cxnSpMkLst>
        </pc:cxnChg>
        <pc:cxnChg chg="add mod">
          <ac:chgData name="Luis Felipe Giraldo Trujillo" userId="9e5f2ca0-ce69-4b78-85ca-b1c2743d385d" providerId="ADAL" clId="{F377A818-05F9-4ABC-BA4A-C27E3A392937}" dt="2022-11-07T17:35:11.358" v="4409" actId="14100"/>
          <ac:cxnSpMkLst>
            <pc:docMk/>
            <pc:sldMk cId="3784822718" sldId="461"/>
            <ac:cxnSpMk id="23" creationId="{05FA25A1-E65F-A60A-3D33-45F4AEF9E4AF}"/>
          </ac:cxnSpMkLst>
        </pc:cxnChg>
        <pc:cxnChg chg="add mod">
          <ac:chgData name="Luis Felipe Giraldo Trujillo" userId="9e5f2ca0-ce69-4b78-85ca-b1c2743d385d" providerId="ADAL" clId="{F377A818-05F9-4ABC-BA4A-C27E3A392937}" dt="2022-11-07T17:26:36.728" v="4369" actId="1076"/>
          <ac:cxnSpMkLst>
            <pc:docMk/>
            <pc:sldMk cId="3784822718" sldId="461"/>
            <ac:cxnSpMk id="29" creationId="{965D1D50-F9CD-1227-ADD8-776D4C080171}"/>
          </ac:cxnSpMkLst>
        </pc:cxnChg>
        <pc:cxnChg chg="add mod">
          <ac:chgData name="Luis Felipe Giraldo Trujillo" userId="9e5f2ca0-ce69-4b78-85ca-b1c2743d385d" providerId="ADAL" clId="{F377A818-05F9-4ABC-BA4A-C27E3A392937}" dt="2022-11-07T17:26:36.728" v="4369" actId="1076"/>
          <ac:cxnSpMkLst>
            <pc:docMk/>
            <pc:sldMk cId="3784822718" sldId="461"/>
            <ac:cxnSpMk id="33" creationId="{1E594936-8062-28D9-A523-4934F42502A4}"/>
          </ac:cxnSpMkLst>
        </pc:cxnChg>
        <pc:cxnChg chg="add mod">
          <ac:chgData name="Luis Felipe Giraldo Trujillo" userId="9e5f2ca0-ce69-4b78-85ca-b1c2743d385d" providerId="ADAL" clId="{F377A818-05F9-4ABC-BA4A-C27E3A392937}" dt="2022-11-07T17:26:36.728" v="4369" actId="1076"/>
          <ac:cxnSpMkLst>
            <pc:docMk/>
            <pc:sldMk cId="3784822718" sldId="461"/>
            <ac:cxnSpMk id="36" creationId="{5FEB035E-1BE9-C9EC-3A37-927F79A4CB8B}"/>
          </ac:cxnSpMkLst>
        </pc:cxnChg>
        <pc:cxnChg chg="add mod">
          <ac:chgData name="Luis Felipe Giraldo Trujillo" userId="9e5f2ca0-ce69-4b78-85ca-b1c2743d385d" providerId="ADAL" clId="{F377A818-05F9-4ABC-BA4A-C27E3A392937}" dt="2022-11-07T17:26:36.728" v="4369" actId="1076"/>
          <ac:cxnSpMkLst>
            <pc:docMk/>
            <pc:sldMk cId="3784822718" sldId="461"/>
            <ac:cxnSpMk id="42" creationId="{8102C5BA-FEC0-0CCD-D915-9EEF3ABCB17F}"/>
          </ac:cxnSpMkLst>
        </pc:cxnChg>
      </pc:sldChg>
      <pc:sldChg chg="add">
        <pc:chgData name="Luis Felipe Giraldo Trujillo" userId="9e5f2ca0-ce69-4b78-85ca-b1c2743d385d" providerId="ADAL" clId="{F377A818-05F9-4ABC-BA4A-C27E3A392937}" dt="2022-11-07T17:28:20.070" v="4396"/>
        <pc:sldMkLst>
          <pc:docMk/>
          <pc:sldMk cId="2934436604" sldId="462"/>
        </pc:sldMkLst>
      </pc:sldChg>
      <pc:sldChg chg="delSp modSp new mod">
        <pc:chgData name="Luis Felipe Giraldo Trujillo" userId="9e5f2ca0-ce69-4b78-85ca-b1c2743d385d" providerId="ADAL" clId="{F377A818-05F9-4ABC-BA4A-C27E3A392937}" dt="2022-11-07T17:37:31.433" v="4436" actId="478"/>
        <pc:sldMkLst>
          <pc:docMk/>
          <pc:sldMk cId="2237787708" sldId="463"/>
        </pc:sldMkLst>
        <pc:spChg chg="mod">
          <ac:chgData name="Luis Felipe Giraldo Trujillo" userId="9e5f2ca0-ce69-4b78-85ca-b1c2743d385d" providerId="ADAL" clId="{F377A818-05F9-4ABC-BA4A-C27E3A392937}" dt="2022-11-07T17:37:28.611" v="4435" actId="20577"/>
          <ac:spMkLst>
            <pc:docMk/>
            <pc:sldMk cId="2237787708" sldId="463"/>
            <ac:spMk id="2" creationId="{121C1E6D-A9EB-CCAA-20E3-409CE57E4385}"/>
          </ac:spMkLst>
        </pc:spChg>
        <pc:spChg chg="del">
          <ac:chgData name="Luis Felipe Giraldo Trujillo" userId="9e5f2ca0-ce69-4b78-85ca-b1c2743d385d" providerId="ADAL" clId="{F377A818-05F9-4ABC-BA4A-C27E3A392937}" dt="2022-11-07T17:37:31.433" v="4436" actId="478"/>
          <ac:spMkLst>
            <pc:docMk/>
            <pc:sldMk cId="2237787708" sldId="463"/>
            <ac:spMk id="3" creationId="{C1164EEE-A604-E487-0132-10095C8E04EE}"/>
          </ac:spMkLst>
        </pc:spChg>
      </pc:sldChg>
    </pc:docChg>
  </pc:docChgLst>
  <pc:docChgLst>
    <pc:chgData name="Luis Felipe Giraldo Trujillo" userId="9e5f2ca0-ce69-4b78-85ca-b1c2743d385d" providerId="ADAL" clId="{5044ABC8-F9A2-4F6B-B02C-E14285EC99F5}"/>
    <pc:docChg chg="undo custSel addSld delSld modSld sldOrd">
      <pc:chgData name="Luis Felipe Giraldo Trujillo" userId="9e5f2ca0-ce69-4b78-85ca-b1c2743d385d" providerId="ADAL" clId="{5044ABC8-F9A2-4F6B-B02C-E14285EC99F5}" dt="2022-11-10T05:03:55.373" v="10171" actId="20577"/>
      <pc:docMkLst>
        <pc:docMk/>
      </pc:docMkLst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674459704" sldId="257"/>
        </pc:sldMkLst>
      </pc:sldChg>
      <pc:sldChg chg="addSp delSp modSp add mod">
        <pc:chgData name="Luis Felipe Giraldo Trujillo" userId="9e5f2ca0-ce69-4b78-85ca-b1c2743d385d" providerId="ADAL" clId="{5044ABC8-F9A2-4F6B-B02C-E14285EC99F5}" dt="2022-11-09T17:09:07.766" v="4587" actId="14100"/>
        <pc:sldMkLst>
          <pc:docMk/>
          <pc:sldMk cId="3230868975" sldId="258"/>
        </pc:sldMkLst>
        <pc:spChg chg="del">
          <ac:chgData name="Luis Felipe Giraldo Trujillo" userId="9e5f2ca0-ce69-4b78-85ca-b1c2743d385d" providerId="ADAL" clId="{5044ABC8-F9A2-4F6B-B02C-E14285EC99F5}" dt="2022-11-09T17:08:42.407" v="4576" actId="478"/>
          <ac:spMkLst>
            <pc:docMk/>
            <pc:sldMk cId="3230868975" sldId="258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17:08:58.002" v="4584" actId="27636"/>
          <ac:spMkLst>
            <pc:docMk/>
            <pc:sldMk cId="3230868975" sldId="258"/>
            <ac:spMk id="3" creationId="{00000000-0000-0000-0000-000000000000}"/>
          </ac:spMkLst>
        </pc:spChg>
        <pc:spChg chg="add del mod">
          <ac:chgData name="Luis Felipe Giraldo Trujillo" userId="9e5f2ca0-ce69-4b78-85ca-b1c2743d385d" providerId="ADAL" clId="{5044ABC8-F9A2-4F6B-B02C-E14285EC99F5}" dt="2022-11-09T17:08:45.171" v="4577" actId="478"/>
          <ac:spMkLst>
            <pc:docMk/>
            <pc:sldMk cId="3230868975" sldId="258"/>
            <ac:spMk id="5" creationId="{EE1D598D-6643-CA19-B1A0-5FBB501A14ED}"/>
          </ac:spMkLst>
        </pc:spChg>
        <pc:picChg chg="add mod">
          <ac:chgData name="Luis Felipe Giraldo Trujillo" userId="9e5f2ca0-ce69-4b78-85ca-b1c2743d385d" providerId="ADAL" clId="{5044ABC8-F9A2-4F6B-B02C-E14285EC99F5}" dt="2022-11-09T17:09:07.766" v="4587" actId="14100"/>
          <ac:picMkLst>
            <pc:docMk/>
            <pc:sldMk cId="3230868975" sldId="258"/>
            <ac:picMk id="6" creationId="{64F44ADA-6F57-3249-841F-8EC5C0ADB6E4}"/>
          </ac:picMkLst>
        </pc:pic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840633565" sldId="258"/>
        </pc:sldMkLst>
      </pc:sldChg>
      <pc:sldChg chg="addSp delSp modSp add mod">
        <pc:chgData name="Luis Felipe Giraldo Trujillo" userId="9e5f2ca0-ce69-4b78-85ca-b1c2743d385d" providerId="ADAL" clId="{5044ABC8-F9A2-4F6B-B02C-E14285EC99F5}" dt="2022-11-08T17:07:42.772" v="1508" actId="1076"/>
        <pc:sldMkLst>
          <pc:docMk/>
          <pc:sldMk cId="3332867853" sldId="259"/>
        </pc:sldMkLst>
        <pc:spChg chg="del">
          <ac:chgData name="Luis Felipe Giraldo Trujillo" userId="9e5f2ca0-ce69-4b78-85ca-b1c2743d385d" providerId="ADAL" clId="{5044ABC8-F9A2-4F6B-B02C-E14285EC99F5}" dt="2022-11-08T01:33:05.624" v="216" actId="478"/>
          <ac:spMkLst>
            <pc:docMk/>
            <pc:sldMk cId="3332867853" sldId="259"/>
            <ac:spMk id="2" creationId="{00000000-0000-0000-0000-000000000000}"/>
          </ac:spMkLst>
        </pc:spChg>
        <pc:spChg chg="add del mod">
          <ac:chgData name="Luis Felipe Giraldo Trujillo" userId="9e5f2ca0-ce69-4b78-85ca-b1c2743d385d" providerId="ADAL" clId="{5044ABC8-F9A2-4F6B-B02C-E14285EC99F5}" dt="2022-11-07T21:34:37.103" v="67"/>
          <ac:spMkLst>
            <pc:docMk/>
            <pc:sldMk cId="3332867853" sldId="259"/>
            <ac:spMk id="3" creationId="{FDBAFABA-919C-6E68-5864-41A5F1C9B0E5}"/>
          </ac:spMkLst>
        </pc:spChg>
        <pc:spChg chg="add del mod">
          <ac:chgData name="Luis Felipe Giraldo Trujillo" userId="9e5f2ca0-ce69-4b78-85ca-b1c2743d385d" providerId="ADAL" clId="{5044ABC8-F9A2-4F6B-B02C-E14285EC99F5}" dt="2022-11-08T01:33:08.254" v="217" actId="478"/>
          <ac:spMkLst>
            <pc:docMk/>
            <pc:sldMk cId="3332867853" sldId="259"/>
            <ac:spMk id="4" creationId="{26C980BC-B472-77AC-1033-29DBAB25E40C}"/>
          </ac:spMkLst>
        </pc:spChg>
        <pc:spChg chg="add mod">
          <ac:chgData name="Luis Felipe Giraldo Trujillo" userId="9e5f2ca0-ce69-4b78-85ca-b1c2743d385d" providerId="ADAL" clId="{5044ABC8-F9A2-4F6B-B02C-E14285EC99F5}" dt="2022-11-08T17:07:41.204" v="1507" actId="1076"/>
          <ac:spMkLst>
            <pc:docMk/>
            <pc:sldMk cId="3332867853" sldId="259"/>
            <ac:spMk id="4" creationId="{A8CA0CE3-35FA-22FE-F60F-47BFD871160C}"/>
          </ac:spMkLst>
        </pc:spChg>
        <pc:spChg chg="mod">
          <ac:chgData name="Luis Felipe Giraldo Trujillo" userId="9e5f2ca0-ce69-4b78-85ca-b1c2743d385d" providerId="ADAL" clId="{5044ABC8-F9A2-4F6B-B02C-E14285EC99F5}" dt="2022-11-07T21:34:45.347" v="70"/>
          <ac:spMkLst>
            <pc:docMk/>
            <pc:sldMk cId="3332867853" sldId="259"/>
            <ac:spMk id="5" creationId="{8A13D50D-55FD-45B9-83BD-0D33F8BD77D2}"/>
          </ac:spMkLst>
        </pc:spChg>
        <pc:spChg chg="add mod">
          <ac:chgData name="Luis Felipe Giraldo Trujillo" userId="9e5f2ca0-ce69-4b78-85ca-b1c2743d385d" providerId="ADAL" clId="{5044ABC8-F9A2-4F6B-B02C-E14285EC99F5}" dt="2022-11-08T17:07:42.772" v="1508" actId="1076"/>
          <ac:spMkLst>
            <pc:docMk/>
            <pc:sldMk cId="3332867853" sldId="259"/>
            <ac:spMk id="6" creationId="{F522AB48-93E0-4964-64C2-A6870754C377}"/>
          </ac:spMkLst>
        </pc:spChg>
        <pc:spChg chg="del mod">
          <ac:chgData name="Luis Felipe Giraldo Trujillo" userId="9e5f2ca0-ce69-4b78-85ca-b1c2743d385d" providerId="ADAL" clId="{5044ABC8-F9A2-4F6B-B02C-E14285EC99F5}" dt="2022-11-08T16:59:10.920" v="1159" actId="478"/>
          <ac:spMkLst>
            <pc:docMk/>
            <pc:sldMk cId="3332867853" sldId="259"/>
            <ac:spMk id="7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8T17:03:43.265" v="1334" actId="207"/>
          <ac:spMkLst>
            <pc:docMk/>
            <pc:sldMk cId="3332867853" sldId="259"/>
            <ac:spMk id="8" creationId="{5A0CA680-0F35-0617-7CC9-03D3248D1788}"/>
          </ac:spMkLst>
        </pc:spChg>
        <pc:picChg chg="add mod">
          <ac:chgData name="Luis Felipe Giraldo Trujillo" userId="9e5f2ca0-ce69-4b78-85ca-b1c2743d385d" providerId="ADAL" clId="{5044ABC8-F9A2-4F6B-B02C-E14285EC99F5}" dt="2022-11-08T16:59:07.707" v="1158" actId="1076"/>
          <ac:picMkLst>
            <pc:docMk/>
            <pc:sldMk cId="3332867853" sldId="259"/>
            <ac:picMk id="3" creationId="{1A775663-52FF-01D6-4EF7-2A939613C3F3}"/>
          </ac:picMkLst>
        </pc:picChg>
        <pc:picChg chg="del">
          <ac:chgData name="Luis Felipe Giraldo Trujillo" userId="9e5f2ca0-ce69-4b78-85ca-b1c2743d385d" providerId="ADAL" clId="{5044ABC8-F9A2-4F6B-B02C-E14285EC99F5}" dt="2022-11-08T16:58:52.019" v="1155" actId="478"/>
          <ac:picMkLst>
            <pc:docMk/>
            <pc:sldMk cId="3332867853" sldId="259"/>
            <ac:picMk id="1026" creationId="{00000000-0000-0000-0000-000000000000}"/>
          </ac:picMkLst>
        </pc:pic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4123518788" sldId="259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43361048" sldId="260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4219941291" sldId="261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115824662" sldId="262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437576125" sldId="263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564390514" sldId="264"/>
        </pc:sldMkLst>
      </pc:sldChg>
      <pc:sldChg chg="addSp delSp modSp add del">
        <pc:chgData name="Luis Felipe Giraldo Trujillo" userId="9e5f2ca0-ce69-4b78-85ca-b1c2743d385d" providerId="ADAL" clId="{5044ABC8-F9A2-4F6B-B02C-E14285EC99F5}" dt="2022-11-08T21:30:10.431" v="2347" actId="47"/>
        <pc:sldMkLst>
          <pc:docMk/>
          <pc:sldMk cId="1304218304" sldId="264"/>
        </pc:sldMkLst>
        <pc:spChg chg="add mod">
          <ac:chgData name="Luis Felipe Giraldo Trujillo" userId="9e5f2ca0-ce69-4b78-85ca-b1c2743d385d" providerId="ADAL" clId="{5044ABC8-F9A2-4F6B-B02C-E14285EC99F5}" dt="2022-11-07T21:34:54.735" v="74"/>
          <ac:spMkLst>
            <pc:docMk/>
            <pc:sldMk cId="1304218304" sldId="264"/>
            <ac:spMk id="2" creationId="{EB868ADC-44D7-ECB5-3B0F-E4DE35EF2A69}"/>
          </ac:spMkLst>
        </pc:spChg>
        <pc:spChg chg="mod">
          <ac:chgData name="Luis Felipe Giraldo Trujillo" userId="9e5f2ca0-ce69-4b78-85ca-b1c2743d385d" providerId="ADAL" clId="{5044ABC8-F9A2-4F6B-B02C-E14285EC99F5}" dt="2022-11-08T01:33:23.957" v="223" actId="1076"/>
          <ac:spMkLst>
            <pc:docMk/>
            <pc:sldMk cId="1304218304" sldId="264"/>
            <ac:spMk id="3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7T21:34:54.395" v="73" actId="478"/>
          <ac:spMkLst>
            <pc:docMk/>
            <pc:sldMk cId="1304218304" sldId="264"/>
            <ac:spMk id="7" creationId="{FA0400FF-771D-4C04-8508-CADA0DA2A87E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659775480" sldId="265"/>
        </pc:sldMkLst>
      </pc:sldChg>
      <pc:sldChg chg="addSp delSp modSp add mod">
        <pc:chgData name="Luis Felipe Giraldo Trujillo" userId="9e5f2ca0-ce69-4b78-85ca-b1c2743d385d" providerId="ADAL" clId="{5044ABC8-F9A2-4F6B-B02C-E14285EC99F5}" dt="2022-11-08T21:47:23.564" v="2698" actId="404"/>
        <pc:sldMkLst>
          <pc:docMk/>
          <pc:sldMk cId="2727932003" sldId="265"/>
        </pc:sldMkLst>
        <pc:spChg chg="add mod">
          <ac:chgData name="Luis Felipe Giraldo Trujillo" userId="9e5f2ca0-ce69-4b78-85ca-b1c2743d385d" providerId="ADAL" clId="{5044ABC8-F9A2-4F6B-B02C-E14285EC99F5}" dt="2022-11-07T21:34:58.681" v="76"/>
          <ac:spMkLst>
            <pc:docMk/>
            <pc:sldMk cId="2727932003" sldId="265"/>
            <ac:spMk id="2" creationId="{FB883803-EB49-52AA-FFD0-AF7E2B75BDD9}"/>
          </ac:spMkLst>
        </pc:spChg>
        <pc:spChg chg="mod">
          <ac:chgData name="Luis Felipe Giraldo Trujillo" userId="9e5f2ca0-ce69-4b78-85ca-b1c2743d385d" providerId="ADAL" clId="{5044ABC8-F9A2-4F6B-B02C-E14285EC99F5}" dt="2022-11-08T21:47:23.564" v="2698" actId="404"/>
          <ac:spMkLst>
            <pc:docMk/>
            <pc:sldMk cId="2727932003" sldId="265"/>
            <ac:spMk id="3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7T21:34:58.220" v="75" actId="478"/>
          <ac:spMkLst>
            <pc:docMk/>
            <pc:sldMk cId="2727932003" sldId="265"/>
            <ac:spMk id="10" creationId="{E7082063-7AEB-471C-A15C-83355DCABE35}"/>
          </ac:spMkLst>
        </pc:spChg>
        <pc:picChg chg="mod">
          <ac:chgData name="Luis Felipe Giraldo Trujillo" userId="9e5f2ca0-ce69-4b78-85ca-b1c2743d385d" providerId="ADAL" clId="{5044ABC8-F9A2-4F6B-B02C-E14285EC99F5}" dt="2022-11-08T21:32:50.504" v="2435" actId="1076"/>
          <ac:picMkLst>
            <pc:docMk/>
            <pc:sldMk cId="2727932003" sldId="265"/>
            <ac:picMk id="9" creationId="{00000000-0000-0000-0000-000000000000}"/>
          </ac:picMkLst>
        </pc:picChg>
      </pc:sldChg>
      <pc:sldChg chg="addSp delSp modSp add">
        <pc:chgData name="Luis Felipe Giraldo Trujillo" userId="9e5f2ca0-ce69-4b78-85ca-b1c2743d385d" providerId="ADAL" clId="{5044ABC8-F9A2-4F6B-B02C-E14285EC99F5}" dt="2022-11-07T21:35:02.470" v="78"/>
        <pc:sldMkLst>
          <pc:docMk/>
          <pc:sldMk cId="41427772" sldId="266"/>
        </pc:sldMkLst>
        <pc:spChg chg="del">
          <ac:chgData name="Luis Felipe Giraldo Trujillo" userId="9e5f2ca0-ce69-4b78-85ca-b1c2743d385d" providerId="ADAL" clId="{5044ABC8-F9A2-4F6B-B02C-E14285EC99F5}" dt="2022-11-07T21:35:02.137" v="77" actId="478"/>
          <ac:spMkLst>
            <pc:docMk/>
            <pc:sldMk cId="41427772" sldId="266"/>
            <ac:spMk id="5" creationId="{9022A260-66DB-4DFD-9320-E8627D6AF222}"/>
          </ac:spMkLst>
        </pc:spChg>
        <pc:spChg chg="add mod">
          <ac:chgData name="Luis Felipe Giraldo Trujillo" userId="9e5f2ca0-ce69-4b78-85ca-b1c2743d385d" providerId="ADAL" clId="{5044ABC8-F9A2-4F6B-B02C-E14285EC99F5}" dt="2022-11-07T21:35:02.470" v="78"/>
          <ac:spMkLst>
            <pc:docMk/>
            <pc:sldMk cId="41427772" sldId="266"/>
            <ac:spMk id="8" creationId="{CE71AC61-01E8-0E92-984D-D78AEB53E3FC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299641437" sldId="266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285799327" sldId="267"/>
        </pc:sldMkLst>
      </pc:sldChg>
      <pc:sldChg chg="addSp delSp modSp add">
        <pc:chgData name="Luis Felipe Giraldo Trujillo" userId="9e5f2ca0-ce69-4b78-85ca-b1c2743d385d" providerId="ADAL" clId="{5044ABC8-F9A2-4F6B-B02C-E14285EC99F5}" dt="2022-11-08T21:22:22.843" v="2185" actId="20577"/>
        <pc:sldMkLst>
          <pc:docMk/>
          <pc:sldMk cId="2018800470" sldId="267"/>
        </pc:sldMkLst>
        <pc:spChg chg="add mod">
          <ac:chgData name="Luis Felipe Giraldo Trujillo" userId="9e5f2ca0-ce69-4b78-85ca-b1c2743d385d" providerId="ADAL" clId="{5044ABC8-F9A2-4F6B-B02C-E14285EC99F5}" dt="2022-11-07T21:35:06.112" v="80"/>
          <ac:spMkLst>
            <pc:docMk/>
            <pc:sldMk cId="2018800470" sldId="267"/>
            <ac:spMk id="2" creationId="{E742E433-D014-2718-3BFF-EF8536A3850E}"/>
          </ac:spMkLst>
        </pc:spChg>
        <pc:spChg chg="mod">
          <ac:chgData name="Luis Felipe Giraldo Trujillo" userId="9e5f2ca0-ce69-4b78-85ca-b1c2743d385d" providerId="ADAL" clId="{5044ABC8-F9A2-4F6B-B02C-E14285EC99F5}" dt="2022-11-08T21:22:22.843" v="2185" actId="20577"/>
          <ac:spMkLst>
            <pc:docMk/>
            <pc:sldMk cId="2018800470" sldId="267"/>
            <ac:spMk id="4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7T21:35:05.819" v="79" actId="478"/>
          <ac:spMkLst>
            <pc:docMk/>
            <pc:sldMk cId="2018800470" sldId="267"/>
            <ac:spMk id="9" creationId="{BD2D5DFA-224B-43B1-9319-F033CA57B212}"/>
          </ac:spMkLst>
        </pc:spChg>
      </pc:sldChg>
      <pc:sldChg chg="addSp delSp modSp add">
        <pc:chgData name="Luis Felipe Giraldo Trujillo" userId="9e5f2ca0-ce69-4b78-85ca-b1c2743d385d" providerId="ADAL" clId="{5044ABC8-F9A2-4F6B-B02C-E14285EC99F5}" dt="2022-11-07T21:35:09.622" v="82"/>
        <pc:sldMkLst>
          <pc:docMk/>
          <pc:sldMk cId="2050626424" sldId="268"/>
        </pc:sldMkLst>
        <pc:spChg chg="add mod">
          <ac:chgData name="Luis Felipe Giraldo Trujillo" userId="9e5f2ca0-ce69-4b78-85ca-b1c2743d385d" providerId="ADAL" clId="{5044ABC8-F9A2-4F6B-B02C-E14285EC99F5}" dt="2022-11-07T21:35:09.622" v="82"/>
          <ac:spMkLst>
            <pc:docMk/>
            <pc:sldMk cId="2050626424" sldId="268"/>
            <ac:spMk id="2" creationId="{75322BBA-2DB9-11E3-B641-F4D53ED40CA8}"/>
          </ac:spMkLst>
        </pc:spChg>
        <pc:spChg chg="del">
          <ac:chgData name="Luis Felipe Giraldo Trujillo" userId="9e5f2ca0-ce69-4b78-85ca-b1c2743d385d" providerId="ADAL" clId="{5044ABC8-F9A2-4F6B-B02C-E14285EC99F5}" dt="2022-11-07T21:35:09.331" v="81" actId="478"/>
          <ac:spMkLst>
            <pc:docMk/>
            <pc:sldMk cId="2050626424" sldId="268"/>
            <ac:spMk id="17" creationId="{D1B11F1E-2B5B-44D9-AE5A-59E6A6813A5F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497185753" sldId="268"/>
        </pc:sldMkLst>
      </pc:sldChg>
      <pc:sldChg chg="addSp delSp modSp add">
        <pc:chgData name="Luis Felipe Giraldo Trujillo" userId="9e5f2ca0-ce69-4b78-85ca-b1c2743d385d" providerId="ADAL" clId="{5044ABC8-F9A2-4F6B-B02C-E14285EC99F5}" dt="2022-11-07T21:35:20.935" v="88"/>
        <pc:sldMkLst>
          <pc:docMk/>
          <pc:sldMk cId="256178933" sldId="269"/>
        </pc:sldMkLst>
        <pc:spChg chg="add mod">
          <ac:chgData name="Luis Felipe Giraldo Trujillo" userId="9e5f2ca0-ce69-4b78-85ca-b1c2743d385d" providerId="ADAL" clId="{5044ABC8-F9A2-4F6B-B02C-E14285EC99F5}" dt="2022-11-07T21:35:20.935" v="88"/>
          <ac:spMkLst>
            <pc:docMk/>
            <pc:sldMk cId="256178933" sldId="269"/>
            <ac:spMk id="2" creationId="{2D0F04DE-4DBE-F500-4186-C5929574949B}"/>
          </ac:spMkLst>
        </pc:spChg>
        <pc:spChg chg="del">
          <ac:chgData name="Luis Felipe Giraldo Trujillo" userId="9e5f2ca0-ce69-4b78-85ca-b1c2743d385d" providerId="ADAL" clId="{5044ABC8-F9A2-4F6B-B02C-E14285EC99F5}" dt="2022-11-07T21:35:20.595" v="87" actId="478"/>
          <ac:spMkLst>
            <pc:docMk/>
            <pc:sldMk cId="256178933" sldId="269"/>
            <ac:spMk id="12" creationId="{7741FFA4-AAE4-4E1D-8B8A-E317BE4A8CA8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4029721561" sldId="269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70813648" sldId="270"/>
        </pc:sldMkLst>
      </pc:sldChg>
      <pc:sldChg chg="addSp delSp modSp add mod">
        <pc:chgData name="Luis Felipe Giraldo Trujillo" userId="9e5f2ca0-ce69-4b78-85ca-b1c2743d385d" providerId="ADAL" clId="{5044ABC8-F9A2-4F6B-B02C-E14285EC99F5}" dt="2022-11-08T21:46:59.797" v="2695" actId="692"/>
        <pc:sldMkLst>
          <pc:docMk/>
          <pc:sldMk cId="209441485" sldId="271"/>
        </pc:sldMkLst>
        <pc:spChg chg="add mod">
          <ac:chgData name="Luis Felipe Giraldo Trujillo" userId="9e5f2ca0-ce69-4b78-85ca-b1c2743d385d" providerId="ADAL" clId="{5044ABC8-F9A2-4F6B-B02C-E14285EC99F5}" dt="2022-11-07T21:35:24.691" v="90"/>
          <ac:spMkLst>
            <pc:docMk/>
            <pc:sldMk cId="209441485" sldId="271"/>
            <ac:spMk id="2" creationId="{23BC3C21-1993-F717-9C1A-C3203719629D}"/>
          </ac:spMkLst>
        </pc:spChg>
        <pc:spChg chg="del">
          <ac:chgData name="Luis Felipe Giraldo Trujillo" userId="9e5f2ca0-ce69-4b78-85ca-b1c2743d385d" providerId="ADAL" clId="{5044ABC8-F9A2-4F6B-B02C-E14285EC99F5}" dt="2022-11-07T21:35:24.321" v="89" actId="478"/>
          <ac:spMkLst>
            <pc:docMk/>
            <pc:sldMk cId="209441485" sldId="271"/>
            <ac:spMk id="11" creationId="{012028F0-5925-4AFB-AF0E-260AB4CEA677}"/>
          </ac:spMkLst>
        </pc:spChg>
        <pc:spChg chg="mod">
          <ac:chgData name="Luis Felipe Giraldo Trujillo" userId="9e5f2ca0-ce69-4b78-85ca-b1c2743d385d" providerId="ADAL" clId="{5044ABC8-F9A2-4F6B-B02C-E14285EC99F5}" dt="2022-11-08T21:46:59.797" v="2695" actId="692"/>
          <ac:spMkLst>
            <pc:docMk/>
            <pc:sldMk cId="209441485" sldId="271"/>
            <ac:spMk id="14" creationId="{00000000-0000-0000-0000-000000000000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904852401" sldId="271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511615057" sldId="272"/>
        </pc:sldMkLst>
      </pc:sldChg>
      <pc:sldChg chg="delSp add del">
        <pc:chgData name="Luis Felipe Giraldo Trujillo" userId="9e5f2ca0-ce69-4b78-85ca-b1c2743d385d" providerId="ADAL" clId="{5044ABC8-F9A2-4F6B-B02C-E14285EC99F5}" dt="2022-11-08T21:52:15.829" v="2933" actId="47"/>
        <pc:sldMkLst>
          <pc:docMk/>
          <pc:sldMk cId="585363366" sldId="273"/>
        </pc:sldMkLst>
        <pc:spChg chg="del">
          <ac:chgData name="Luis Felipe Giraldo Trujillo" userId="9e5f2ca0-ce69-4b78-85ca-b1c2743d385d" providerId="ADAL" clId="{5044ABC8-F9A2-4F6B-B02C-E14285EC99F5}" dt="2022-11-07T21:35:28.395" v="91" actId="478"/>
          <ac:spMkLst>
            <pc:docMk/>
            <pc:sldMk cId="585363366" sldId="273"/>
            <ac:spMk id="7" creationId="{242BF7EE-EC0A-45DF-8CC8-D6593012CBF2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155972103" sldId="273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76224504" sldId="274"/>
        </pc:sldMkLst>
      </pc:sldChg>
      <pc:sldChg chg="addSp delSp modSp add del">
        <pc:chgData name="Luis Felipe Giraldo Trujillo" userId="9e5f2ca0-ce69-4b78-85ca-b1c2743d385d" providerId="ADAL" clId="{5044ABC8-F9A2-4F6B-B02C-E14285EC99F5}" dt="2022-11-08T21:52:18.670" v="2934" actId="47"/>
        <pc:sldMkLst>
          <pc:docMk/>
          <pc:sldMk cId="2513187771" sldId="274"/>
        </pc:sldMkLst>
        <pc:spChg chg="add mod">
          <ac:chgData name="Luis Felipe Giraldo Trujillo" userId="9e5f2ca0-ce69-4b78-85ca-b1c2743d385d" providerId="ADAL" clId="{5044ABC8-F9A2-4F6B-B02C-E14285EC99F5}" dt="2022-11-07T21:35:32.516" v="93"/>
          <ac:spMkLst>
            <pc:docMk/>
            <pc:sldMk cId="2513187771" sldId="274"/>
            <ac:spMk id="2" creationId="{D9462E53-8E81-AF7C-820B-F2B2167E7A81}"/>
          </ac:spMkLst>
        </pc:spChg>
        <pc:spChg chg="del">
          <ac:chgData name="Luis Felipe Giraldo Trujillo" userId="9e5f2ca0-ce69-4b78-85ca-b1c2743d385d" providerId="ADAL" clId="{5044ABC8-F9A2-4F6B-B02C-E14285EC99F5}" dt="2022-11-07T21:35:32.228" v="92" actId="478"/>
          <ac:spMkLst>
            <pc:docMk/>
            <pc:sldMk cId="2513187771" sldId="274"/>
            <ac:spMk id="7" creationId="{50E0B742-F55A-419E-A7FD-4B71D3497087}"/>
          </ac:spMkLst>
        </pc:spChg>
      </pc:sldChg>
      <pc:sldChg chg="addSp modSp add del">
        <pc:chgData name="Luis Felipe Giraldo Trujillo" userId="9e5f2ca0-ce69-4b78-85ca-b1c2743d385d" providerId="ADAL" clId="{5044ABC8-F9A2-4F6B-B02C-E14285EC99F5}" dt="2022-11-08T21:57:15.012" v="3089" actId="47"/>
        <pc:sldMkLst>
          <pc:docMk/>
          <pc:sldMk cId="2827551632" sldId="275"/>
        </pc:sldMkLst>
        <pc:spChg chg="add mod">
          <ac:chgData name="Luis Felipe Giraldo Trujillo" userId="9e5f2ca0-ce69-4b78-85ca-b1c2743d385d" providerId="ADAL" clId="{5044ABC8-F9A2-4F6B-B02C-E14285EC99F5}" dt="2022-11-07T21:35:34.626" v="94"/>
          <ac:spMkLst>
            <pc:docMk/>
            <pc:sldMk cId="2827551632" sldId="275"/>
            <ac:spMk id="2" creationId="{ADAFCEF2-F55B-E0C3-B96E-298B591E15BD}"/>
          </ac:spMkLst>
        </pc:spChg>
      </pc:sldChg>
      <pc:sldChg chg="addSp delSp modSp add del">
        <pc:chgData name="Luis Felipe Giraldo Trujillo" userId="9e5f2ca0-ce69-4b78-85ca-b1c2743d385d" providerId="ADAL" clId="{5044ABC8-F9A2-4F6B-B02C-E14285EC99F5}" dt="2022-11-08T21:57:15.012" v="3089" actId="47"/>
        <pc:sldMkLst>
          <pc:docMk/>
          <pc:sldMk cId="399634750" sldId="276"/>
        </pc:sldMkLst>
        <pc:spChg chg="add mod">
          <ac:chgData name="Luis Felipe Giraldo Trujillo" userId="9e5f2ca0-ce69-4b78-85ca-b1c2743d385d" providerId="ADAL" clId="{5044ABC8-F9A2-4F6B-B02C-E14285EC99F5}" dt="2022-11-07T21:35:37.644" v="96"/>
          <ac:spMkLst>
            <pc:docMk/>
            <pc:sldMk cId="399634750" sldId="276"/>
            <ac:spMk id="2" creationId="{93F44533-55DE-1B49-71C0-446DBC48BCAB}"/>
          </ac:spMkLst>
        </pc:spChg>
        <pc:spChg chg="del">
          <ac:chgData name="Luis Felipe Giraldo Trujillo" userId="9e5f2ca0-ce69-4b78-85ca-b1c2743d385d" providerId="ADAL" clId="{5044ABC8-F9A2-4F6B-B02C-E14285EC99F5}" dt="2022-11-07T21:35:37.332" v="95" actId="478"/>
          <ac:spMkLst>
            <pc:docMk/>
            <pc:sldMk cId="399634750" sldId="276"/>
            <ac:spMk id="9" creationId="{9F0991FA-505B-4B96-8E0A-B4BF71178A71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981410637" sldId="276"/>
        </pc:sldMkLst>
      </pc:sldChg>
      <pc:sldChg chg="addSp delSp modSp add mod">
        <pc:chgData name="Luis Felipe Giraldo Trujillo" userId="9e5f2ca0-ce69-4b78-85ca-b1c2743d385d" providerId="ADAL" clId="{5044ABC8-F9A2-4F6B-B02C-E14285EC99F5}" dt="2022-11-08T21:58:21.578" v="3120" actId="1076"/>
        <pc:sldMkLst>
          <pc:docMk/>
          <pc:sldMk cId="1958686788" sldId="277"/>
        </pc:sldMkLst>
        <pc:spChg chg="add mod">
          <ac:chgData name="Luis Felipe Giraldo Trujillo" userId="9e5f2ca0-ce69-4b78-85ca-b1c2743d385d" providerId="ADAL" clId="{5044ABC8-F9A2-4F6B-B02C-E14285EC99F5}" dt="2022-11-07T21:35:41" v="98"/>
          <ac:spMkLst>
            <pc:docMk/>
            <pc:sldMk cId="1958686788" sldId="277"/>
            <ac:spMk id="2" creationId="{15615617-F3D2-AC8B-1F5E-F2C8E9BE96A0}"/>
          </ac:spMkLst>
        </pc:spChg>
        <pc:spChg chg="mod">
          <ac:chgData name="Luis Felipe Giraldo Trujillo" userId="9e5f2ca0-ce69-4b78-85ca-b1c2743d385d" providerId="ADAL" clId="{5044ABC8-F9A2-4F6B-B02C-E14285EC99F5}" dt="2022-11-08T21:57:20.865" v="3092" actId="20577"/>
          <ac:spMkLst>
            <pc:docMk/>
            <pc:sldMk cId="1958686788" sldId="277"/>
            <ac:spMk id="7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8T21:58:04.218" v="3110" actId="20577"/>
          <ac:spMkLst>
            <pc:docMk/>
            <pc:sldMk cId="1958686788" sldId="277"/>
            <ac:spMk id="10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8T21:58:14.057" v="3115" actId="1076"/>
          <ac:spMkLst>
            <pc:docMk/>
            <pc:sldMk cId="1958686788" sldId="277"/>
            <ac:spMk id="11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8T21:58:16.057" v="3116" actId="1076"/>
          <ac:spMkLst>
            <pc:docMk/>
            <pc:sldMk cId="1958686788" sldId="277"/>
            <ac:spMk id="1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8T21:58:21.578" v="3120" actId="1076"/>
          <ac:spMkLst>
            <pc:docMk/>
            <pc:sldMk cId="1958686788" sldId="277"/>
            <ac:spMk id="13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7T21:35:40.644" v="97" actId="478"/>
          <ac:spMkLst>
            <pc:docMk/>
            <pc:sldMk cId="1958686788" sldId="277"/>
            <ac:spMk id="14" creationId="{F9F3A28A-6CD6-4E1D-9905-A3BA19E4FA4A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350360701" sldId="277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655593956" sldId="278"/>
        </pc:sldMkLst>
      </pc:sldChg>
      <pc:sldChg chg="add del">
        <pc:chgData name="Luis Felipe Giraldo Trujillo" userId="9e5f2ca0-ce69-4b78-85ca-b1c2743d385d" providerId="ADAL" clId="{5044ABC8-F9A2-4F6B-B02C-E14285EC99F5}" dt="2022-11-10T03:00:18.178" v="8247" actId="47"/>
        <pc:sldMkLst>
          <pc:docMk/>
          <pc:sldMk cId="4207372218" sldId="278"/>
        </pc:sldMkLst>
      </pc:sldChg>
      <pc:sldChg chg="addSp delSp modSp add">
        <pc:chgData name="Luis Felipe Giraldo Trujillo" userId="9e5f2ca0-ce69-4b78-85ca-b1c2743d385d" providerId="ADAL" clId="{5044ABC8-F9A2-4F6B-B02C-E14285EC99F5}" dt="2022-11-09T21:30:45.979" v="6359" actId="1076"/>
        <pc:sldMkLst>
          <pc:docMk/>
          <pc:sldMk cId="2022301759" sldId="280"/>
        </pc:sldMkLst>
        <pc:spChg chg="del">
          <ac:chgData name="Luis Felipe Giraldo Trujillo" userId="9e5f2ca0-ce69-4b78-85ca-b1c2743d385d" providerId="ADAL" clId="{5044ABC8-F9A2-4F6B-B02C-E14285EC99F5}" dt="2022-11-09T21:30:41.012" v="6357" actId="478"/>
          <ac:spMkLst>
            <pc:docMk/>
            <pc:sldMk cId="2022301759" sldId="280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0:45.979" v="6359" actId="1076"/>
          <ac:spMkLst>
            <pc:docMk/>
            <pc:sldMk cId="2022301759" sldId="280"/>
            <ac:spMk id="3" creationId="{00000000-0000-0000-0000-000000000000}"/>
          </ac:spMkLst>
        </pc:spChg>
        <pc:spChg chg="add del mod">
          <ac:chgData name="Luis Felipe Giraldo Trujillo" userId="9e5f2ca0-ce69-4b78-85ca-b1c2743d385d" providerId="ADAL" clId="{5044ABC8-F9A2-4F6B-B02C-E14285EC99F5}" dt="2022-11-09T21:30:42.973" v="6358" actId="478"/>
          <ac:spMkLst>
            <pc:docMk/>
            <pc:sldMk cId="2022301759" sldId="280"/>
            <ac:spMk id="5" creationId="{959804A2-82D5-C94B-C1F5-2F067596DD5F}"/>
          </ac:spMkLst>
        </pc:spChg>
      </pc:sldChg>
      <pc:sldChg chg="addSp delSp modSp add">
        <pc:chgData name="Luis Felipe Giraldo Trujillo" userId="9e5f2ca0-ce69-4b78-85ca-b1c2743d385d" providerId="ADAL" clId="{5044ABC8-F9A2-4F6B-B02C-E14285EC99F5}" dt="2022-11-09T21:30:53.834" v="6362" actId="1076"/>
        <pc:sldMkLst>
          <pc:docMk/>
          <pc:sldMk cId="582923786" sldId="281"/>
        </pc:sldMkLst>
        <pc:spChg chg="del">
          <ac:chgData name="Luis Felipe Giraldo Trujillo" userId="9e5f2ca0-ce69-4b78-85ca-b1c2743d385d" providerId="ADAL" clId="{5044ABC8-F9A2-4F6B-B02C-E14285EC99F5}" dt="2022-11-09T21:30:48.660" v="6360" actId="478"/>
          <ac:spMkLst>
            <pc:docMk/>
            <pc:sldMk cId="582923786" sldId="281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0:53.834" v="6362" actId="1076"/>
          <ac:spMkLst>
            <pc:docMk/>
            <pc:sldMk cId="582923786" sldId="281"/>
            <ac:spMk id="3" creationId="{00000000-0000-0000-0000-000000000000}"/>
          </ac:spMkLst>
        </pc:spChg>
        <pc:spChg chg="add del mod">
          <ac:chgData name="Luis Felipe Giraldo Trujillo" userId="9e5f2ca0-ce69-4b78-85ca-b1c2743d385d" providerId="ADAL" clId="{5044ABC8-F9A2-4F6B-B02C-E14285EC99F5}" dt="2022-11-09T21:30:51.784" v="6361" actId="478"/>
          <ac:spMkLst>
            <pc:docMk/>
            <pc:sldMk cId="582923786" sldId="281"/>
            <ac:spMk id="6" creationId="{8E587274-D346-E03C-DFAE-1E9510DCC2A2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042427675" sldId="281"/>
        </pc:sldMkLst>
      </pc:sldChg>
      <pc:sldChg chg="delSp modSp add mod ord">
        <pc:chgData name="Luis Felipe Giraldo Trujillo" userId="9e5f2ca0-ce69-4b78-85ca-b1c2743d385d" providerId="ADAL" clId="{5044ABC8-F9A2-4F6B-B02C-E14285EC99F5}" dt="2022-11-09T21:33:35.380" v="6436" actId="478"/>
        <pc:sldMkLst>
          <pc:docMk/>
          <pc:sldMk cId="4187853186" sldId="282"/>
        </pc:sldMkLst>
        <pc:spChg chg="mod">
          <ac:chgData name="Luis Felipe Giraldo Trujillo" userId="9e5f2ca0-ce69-4b78-85ca-b1c2743d385d" providerId="ADAL" clId="{5044ABC8-F9A2-4F6B-B02C-E14285EC99F5}" dt="2022-11-09T21:33:32.679" v="6435" actId="6549"/>
          <ac:spMkLst>
            <pc:docMk/>
            <pc:sldMk cId="4187853186" sldId="282"/>
            <ac:spMk id="3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1:33:35.380" v="6436" actId="478"/>
          <ac:spMkLst>
            <pc:docMk/>
            <pc:sldMk cId="4187853186" sldId="282"/>
            <ac:spMk id="6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1:33:35.380" v="6436" actId="478"/>
          <ac:spMkLst>
            <pc:docMk/>
            <pc:sldMk cId="4187853186" sldId="282"/>
            <ac:spMk id="9" creationId="{00000000-0000-0000-0000-000000000000}"/>
          </ac:spMkLst>
        </pc:spChg>
        <pc:cxnChg chg="del">
          <ac:chgData name="Luis Felipe Giraldo Trujillo" userId="9e5f2ca0-ce69-4b78-85ca-b1c2743d385d" providerId="ADAL" clId="{5044ABC8-F9A2-4F6B-B02C-E14285EC99F5}" dt="2022-11-09T21:33:35.380" v="6436" actId="478"/>
          <ac:cxnSpMkLst>
            <pc:docMk/>
            <pc:sldMk cId="4187853186" sldId="282"/>
            <ac:cxnSpMk id="5" creationId="{00000000-0000-0000-0000-000000000000}"/>
          </ac:cxnSpMkLst>
        </pc:cxnChg>
        <pc:cxnChg chg="del">
          <ac:chgData name="Luis Felipe Giraldo Trujillo" userId="9e5f2ca0-ce69-4b78-85ca-b1c2743d385d" providerId="ADAL" clId="{5044ABC8-F9A2-4F6B-B02C-E14285EC99F5}" dt="2022-11-09T21:33:35.380" v="6436" actId="478"/>
          <ac:cxnSpMkLst>
            <pc:docMk/>
            <pc:sldMk cId="4187853186" sldId="282"/>
            <ac:cxnSpMk id="7" creationId="{00000000-0000-0000-0000-000000000000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4278031560" sldId="282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094364278" sldId="284"/>
        </pc:sldMkLst>
      </pc:sldChg>
      <pc:sldChg chg="addSp delSp modSp add mod">
        <pc:chgData name="Luis Felipe Giraldo Trujillo" userId="9e5f2ca0-ce69-4b78-85ca-b1c2743d385d" providerId="ADAL" clId="{5044ABC8-F9A2-4F6B-B02C-E14285EC99F5}" dt="2022-11-09T22:06:41.572" v="6795" actId="1076"/>
        <pc:sldMkLst>
          <pc:docMk/>
          <pc:sldMk cId="1012277953" sldId="285"/>
        </pc:sldMkLst>
        <pc:spChg chg="mod">
          <ac:chgData name="Luis Felipe Giraldo Trujillo" userId="9e5f2ca0-ce69-4b78-85ca-b1c2743d385d" providerId="ADAL" clId="{5044ABC8-F9A2-4F6B-B02C-E14285EC99F5}" dt="2022-11-09T21:36:35.475" v="6439" actId="404"/>
          <ac:spMkLst>
            <pc:docMk/>
            <pc:sldMk cId="1012277953" sldId="285"/>
            <ac:spMk id="3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06:32.723" v="6791" actId="1076"/>
          <ac:spMkLst>
            <pc:docMk/>
            <pc:sldMk cId="1012277953" sldId="285"/>
            <ac:spMk id="6" creationId="{00000000-0000-0000-0000-000000000000}"/>
          </ac:spMkLst>
        </pc:spChg>
        <pc:spChg chg="del mod">
          <ac:chgData name="Luis Felipe Giraldo Trujillo" userId="9e5f2ca0-ce69-4b78-85ca-b1c2743d385d" providerId="ADAL" clId="{5044ABC8-F9A2-4F6B-B02C-E14285EC99F5}" dt="2022-11-09T22:06:38.738" v="6794" actId="478"/>
          <ac:spMkLst>
            <pc:docMk/>
            <pc:sldMk cId="1012277953" sldId="285"/>
            <ac:spMk id="7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9T22:06:41.572" v="6795" actId="1076"/>
          <ac:spMkLst>
            <pc:docMk/>
            <pc:sldMk cId="1012277953" sldId="285"/>
            <ac:spMk id="10" creationId="{D759B1F0-D10F-BE96-4686-72813FF655E9}"/>
          </ac:spMkLst>
        </pc:spChg>
      </pc:sldChg>
      <pc:sldChg chg="add del">
        <pc:chgData name="Luis Felipe Giraldo Trujillo" userId="9e5f2ca0-ce69-4b78-85ca-b1c2743d385d" providerId="ADAL" clId="{5044ABC8-F9A2-4F6B-B02C-E14285EC99F5}" dt="2022-11-09T21:32:53.592" v="6431" actId="2696"/>
        <pc:sldMkLst>
          <pc:docMk/>
          <pc:sldMk cId="3408182199" sldId="285"/>
        </pc:sldMkLst>
      </pc:sldChg>
      <pc:sldChg chg="add del">
        <pc:chgData name="Luis Felipe Giraldo Trujillo" userId="9e5f2ca0-ce69-4b78-85ca-b1c2743d385d" providerId="ADAL" clId="{5044ABC8-F9A2-4F6B-B02C-E14285EC99F5}" dt="2022-11-09T21:32:53.592" v="6431" actId="2696"/>
        <pc:sldMkLst>
          <pc:docMk/>
          <pc:sldMk cId="65381192" sldId="286"/>
        </pc:sldMkLst>
      </pc:sldChg>
      <pc:sldChg chg="addSp delSp modSp add mod">
        <pc:chgData name="Luis Felipe Giraldo Trujillo" userId="9e5f2ca0-ce69-4b78-85ca-b1c2743d385d" providerId="ADAL" clId="{5044ABC8-F9A2-4F6B-B02C-E14285EC99F5}" dt="2022-11-09T22:06:50.462" v="6798" actId="1076"/>
        <pc:sldMkLst>
          <pc:docMk/>
          <pc:sldMk cId="1467505742" sldId="286"/>
        </pc:sldMkLst>
        <pc:spChg chg="add mod">
          <ac:chgData name="Luis Felipe Giraldo Trujillo" userId="9e5f2ca0-ce69-4b78-85ca-b1c2743d385d" providerId="ADAL" clId="{5044ABC8-F9A2-4F6B-B02C-E14285EC99F5}" dt="2022-11-09T22:06:50.462" v="6798" actId="1076"/>
          <ac:spMkLst>
            <pc:docMk/>
            <pc:sldMk cId="1467505742" sldId="286"/>
            <ac:spMk id="6" creationId="{EBE50031-94A4-FEEE-3FE1-9FB3B223505F}"/>
          </ac:spMkLst>
        </pc:spChg>
        <pc:spChg chg="del">
          <ac:chgData name="Luis Felipe Giraldo Trujillo" userId="9e5f2ca0-ce69-4b78-85ca-b1c2743d385d" providerId="ADAL" clId="{5044ABC8-F9A2-4F6B-B02C-E14285EC99F5}" dt="2022-11-09T22:06:48.263" v="6796" actId="478"/>
          <ac:spMkLst>
            <pc:docMk/>
            <pc:sldMk cId="1467505742" sldId="286"/>
            <ac:spMk id="15" creationId="{BC5A795C-C2F6-439D-B4D1-771014A6645C}"/>
          </ac:spMkLst>
        </pc:spChg>
      </pc:sldChg>
      <pc:sldChg chg="add del">
        <pc:chgData name="Luis Felipe Giraldo Trujillo" userId="9e5f2ca0-ce69-4b78-85ca-b1c2743d385d" providerId="ADAL" clId="{5044ABC8-F9A2-4F6B-B02C-E14285EC99F5}" dt="2022-11-09T21:32:53.592" v="6431" actId="2696"/>
        <pc:sldMkLst>
          <pc:docMk/>
          <pc:sldMk cId="1095149235" sldId="287"/>
        </pc:sldMkLst>
      </pc:sldChg>
      <pc:sldChg chg="addSp delSp modSp add mod">
        <pc:chgData name="Luis Felipe Giraldo Trujillo" userId="9e5f2ca0-ce69-4b78-85ca-b1c2743d385d" providerId="ADAL" clId="{5044ABC8-F9A2-4F6B-B02C-E14285EC99F5}" dt="2022-11-09T22:07:00.124" v="6803" actId="1076"/>
        <pc:sldMkLst>
          <pc:docMk/>
          <pc:sldMk cId="4053900193" sldId="287"/>
        </pc:sldMkLst>
        <pc:spChg chg="del">
          <ac:chgData name="Luis Felipe Giraldo Trujillo" userId="9e5f2ca0-ce69-4b78-85ca-b1c2743d385d" providerId="ADAL" clId="{5044ABC8-F9A2-4F6B-B02C-E14285EC99F5}" dt="2022-11-09T22:06:53.732" v="6799" actId="478"/>
          <ac:spMkLst>
            <pc:docMk/>
            <pc:sldMk cId="4053900193" sldId="287"/>
            <ac:spMk id="7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9T22:07:00.124" v="6803" actId="1076"/>
          <ac:spMkLst>
            <pc:docMk/>
            <pc:sldMk cId="4053900193" sldId="287"/>
            <ac:spMk id="8" creationId="{00E3C351-CBAF-2D37-9768-40320EE54430}"/>
          </ac:spMkLst>
        </pc:spChg>
        <pc:picChg chg="mod">
          <ac:chgData name="Luis Felipe Giraldo Trujillo" userId="9e5f2ca0-ce69-4b78-85ca-b1c2743d385d" providerId="ADAL" clId="{5044ABC8-F9A2-4F6B-B02C-E14285EC99F5}" dt="2022-11-09T22:06:56.004" v="6802" actId="1076"/>
          <ac:picMkLst>
            <pc:docMk/>
            <pc:sldMk cId="4053900193" sldId="287"/>
            <ac:picMk id="2050" creationId="{00000000-0000-0000-0000-000000000000}"/>
          </ac:picMkLst>
        </pc:picChg>
      </pc:sldChg>
      <pc:sldChg chg="add del">
        <pc:chgData name="Luis Felipe Giraldo Trujillo" userId="9e5f2ca0-ce69-4b78-85ca-b1c2743d385d" providerId="ADAL" clId="{5044ABC8-F9A2-4F6B-B02C-E14285EC99F5}" dt="2022-11-09T21:32:53.592" v="6431" actId="2696"/>
        <pc:sldMkLst>
          <pc:docMk/>
          <pc:sldMk cId="474427386" sldId="289"/>
        </pc:sldMkLst>
      </pc:sldChg>
      <pc:sldChg chg="addSp delSp modSp add mod">
        <pc:chgData name="Luis Felipe Giraldo Trujillo" userId="9e5f2ca0-ce69-4b78-85ca-b1c2743d385d" providerId="ADAL" clId="{5044ABC8-F9A2-4F6B-B02C-E14285EC99F5}" dt="2022-11-09T22:07:07.206" v="6806" actId="1076"/>
        <pc:sldMkLst>
          <pc:docMk/>
          <pc:sldMk cId="3181233829" sldId="289"/>
        </pc:sldMkLst>
        <pc:spChg chg="del">
          <ac:chgData name="Luis Felipe Giraldo Trujillo" userId="9e5f2ca0-ce69-4b78-85ca-b1c2743d385d" providerId="ADAL" clId="{5044ABC8-F9A2-4F6B-B02C-E14285EC99F5}" dt="2022-11-09T22:07:03.153" v="6804" actId="478"/>
          <ac:spMkLst>
            <pc:docMk/>
            <pc:sldMk cId="3181233829" sldId="289"/>
            <ac:spMk id="7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9T22:07:07.206" v="6806" actId="1076"/>
          <ac:spMkLst>
            <pc:docMk/>
            <pc:sldMk cId="3181233829" sldId="289"/>
            <ac:spMk id="9" creationId="{897F5DA6-F477-38D7-02A6-E70DEE1F37E4}"/>
          </ac:spMkLst>
        </pc:spChg>
      </pc:sldChg>
      <pc:sldChg chg="add del">
        <pc:chgData name="Luis Felipe Giraldo Trujillo" userId="9e5f2ca0-ce69-4b78-85ca-b1c2743d385d" providerId="ADAL" clId="{5044ABC8-F9A2-4F6B-B02C-E14285EC99F5}" dt="2022-11-09T21:32:53.592" v="6431" actId="2696"/>
        <pc:sldMkLst>
          <pc:docMk/>
          <pc:sldMk cId="1846463227" sldId="290"/>
        </pc:sldMkLst>
      </pc:sldChg>
      <pc:sldChg chg="addSp delSp modSp add mod">
        <pc:chgData name="Luis Felipe Giraldo Trujillo" userId="9e5f2ca0-ce69-4b78-85ca-b1c2743d385d" providerId="ADAL" clId="{5044ABC8-F9A2-4F6B-B02C-E14285EC99F5}" dt="2022-11-09T22:42:57.475" v="7196"/>
        <pc:sldMkLst>
          <pc:docMk/>
          <pc:sldMk cId="2669407671" sldId="290"/>
        </pc:sldMkLst>
        <pc:spChg chg="del">
          <ac:chgData name="Luis Felipe Giraldo Trujillo" userId="9e5f2ca0-ce69-4b78-85ca-b1c2743d385d" providerId="ADAL" clId="{5044ABC8-F9A2-4F6B-B02C-E14285EC99F5}" dt="2022-11-09T22:42:57.204" v="7195" actId="478"/>
          <ac:spMkLst>
            <pc:docMk/>
            <pc:sldMk cId="2669407671" sldId="290"/>
            <ac:spMk id="7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07:25.940" v="6820" actId="1076"/>
          <ac:spMkLst>
            <pc:docMk/>
            <pc:sldMk cId="2669407671" sldId="290"/>
            <ac:spMk id="9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9T22:42:57.475" v="7196"/>
          <ac:spMkLst>
            <pc:docMk/>
            <pc:sldMk cId="2669407671" sldId="290"/>
            <ac:spMk id="15" creationId="{1A44EB9D-C4F9-CDF7-BFFD-78D98575135C}"/>
          </ac:spMkLst>
        </pc:spChg>
      </pc:sldChg>
      <pc:sldChg chg="modSp add mod">
        <pc:chgData name="Luis Felipe Giraldo Trujillo" userId="9e5f2ca0-ce69-4b78-85ca-b1c2743d385d" providerId="ADAL" clId="{5044ABC8-F9A2-4F6B-B02C-E14285EC99F5}" dt="2022-11-09T22:33:58.012" v="7011" actId="20577"/>
        <pc:sldMkLst>
          <pc:docMk/>
          <pc:sldMk cId="3794873849" sldId="291"/>
        </pc:sldMkLst>
        <pc:spChg chg="mod">
          <ac:chgData name="Luis Felipe Giraldo Trujillo" userId="9e5f2ca0-ce69-4b78-85ca-b1c2743d385d" providerId="ADAL" clId="{5044ABC8-F9A2-4F6B-B02C-E14285EC99F5}" dt="2022-11-09T22:32:47.046" v="6977" actId="404"/>
          <ac:spMkLst>
            <pc:docMk/>
            <pc:sldMk cId="3794873849" sldId="291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33:58.012" v="7011" actId="20577"/>
          <ac:spMkLst>
            <pc:docMk/>
            <pc:sldMk cId="3794873849" sldId="291"/>
            <ac:spMk id="3" creationId="{00000000-0000-0000-0000-000000000000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10T02:59:57.573" v="8244" actId="1036"/>
        <pc:sldMkLst>
          <pc:docMk/>
          <pc:sldMk cId="1186792175" sldId="292"/>
        </pc:sldMkLst>
        <pc:spChg chg="mod">
          <ac:chgData name="Luis Felipe Giraldo Trujillo" userId="9e5f2ca0-ce69-4b78-85ca-b1c2743d385d" providerId="ADAL" clId="{5044ABC8-F9A2-4F6B-B02C-E14285EC99F5}" dt="2022-11-09T22:34:42.270" v="7102" actId="113"/>
          <ac:spMkLst>
            <pc:docMk/>
            <pc:sldMk cId="1186792175" sldId="292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10T02:51:10.321" v="7978" actId="1076"/>
          <ac:spMkLst>
            <pc:docMk/>
            <pc:sldMk cId="1186792175" sldId="292"/>
            <ac:spMk id="3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10T02:59:57.573" v="8244" actId="1036"/>
          <ac:spMkLst>
            <pc:docMk/>
            <pc:sldMk cId="1186792175" sldId="292"/>
            <ac:spMk id="5" creationId="{00000000-0000-0000-0000-000000000000}"/>
          </ac:spMkLst>
        </pc:spChg>
        <pc:spChg chg="add mod ord">
          <ac:chgData name="Luis Felipe Giraldo Trujillo" userId="9e5f2ca0-ce69-4b78-85ca-b1c2743d385d" providerId="ADAL" clId="{5044ABC8-F9A2-4F6B-B02C-E14285EC99F5}" dt="2022-11-10T02:56:53.926" v="8223" actId="167"/>
          <ac:spMkLst>
            <pc:docMk/>
            <pc:sldMk cId="1186792175" sldId="292"/>
            <ac:spMk id="6" creationId="{B466CEC5-A757-06C0-EDB0-135272E4A384}"/>
          </ac:spMkLst>
        </pc:spChg>
        <pc:spChg chg="del">
          <ac:chgData name="Luis Felipe Giraldo Trujillo" userId="9e5f2ca0-ce69-4b78-85ca-b1c2743d385d" providerId="ADAL" clId="{5044ABC8-F9A2-4F6B-B02C-E14285EC99F5}" dt="2022-11-09T22:35:34.008" v="7111" actId="478"/>
          <ac:spMkLst>
            <pc:docMk/>
            <pc:sldMk cId="1186792175" sldId="292"/>
            <ac:spMk id="8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34:45.722" v="7103" actId="478"/>
          <ac:spMkLst>
            <pc:docMk/>
            <pc:sldMk cId="1186792175" sldId="292"/>
            <ac:spMk id="9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10T02:56:47.385" v="8222" actId="1076"/>
          <ac:spMkLst>
            <pc:docMk/>
            <pc:sldMk cId="1186792175" sldId="292"/>
            <ac:spMk id="10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10T02:56:58.253" v="8227" actId="20577"/>
          <ac:spMkLst>
            <pc:docMk/>
            <pc:sldMk cId="1186792175" sldId="292"/>
            <ac:spMk id="1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10T02:59:57.573" v="8244" actId="1036"/>
          <ac:spMkLst>
            <pc:docMk/>
            <pc:sldMk cId="1186792175" sldId="292"/>
            <ac:spMk id="13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10T02:59:57.573" v="8244" actId="1036"/>
          <ac:spMkLst>
            <pc:docMk/>
            <pc:sldMk cId="1186792175" sldId="292"/>
            <ac:spMk id="14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10T02:56:37.499" v="8220" actId="1076"/>
          <ac:spMkLst>
            <pc:docMk/>
            <pc:sldMk cId="1186792175" sldId="292"/>
            <ac:spMk id="17" creationId="{EAE42542-172B-075B-9D3B-013DFDB0932B}"/>
          </ac:spMkLst>
        </pc:spChg>
        <pc:cxnChg chg="del">
          <ac:chgData name="Luis Felipe Giraldo Trujillo" userId="9e5f2ca0-ce69-4b78-85ca-b1c2743d385d" providerId="ADAL" clId="{5044ABC8-F9A2-4F6B-B02C-E14285EC99F5}" dt="2022-11-09T22:35:34.008" v="7111" actId="478"/>
          <ac:cxnSpMkLst>
            <pc:docMk/>
            <pc:sldMk cId="1186792175" sldId="292"/>
            <ac:cxnSpMk id="7" creationId="{00000000-0000-0000-0000-000000000000}"/>
          </ac:cxnSpMkLst>
        </pc:cxnChg>
        <pc:cxnChg chg="add mod">
          <ac:chgData name="Luis Felipe Giraldo Trujillo" userId="9e5f2ca0-ce69-4b78-85ca-b1c2743d385d" providerId="ADAL" clId="{5044ABC8-F9A2-4F6B-B02C-E14285EC99F5}" dt="2022-11-10T02:56:40.107" v="8221" actId="14100"/>
          <ac:cxnSpMkLst>
            <pc:docMk/>
            <pc:sldMk cId="1186792175" sldId="292"/>
            <ac:cxnSpMk id="16" creationId="{4D888989-AC95-59E2-8D05-09514F260583}"/>
          </ac:cxnSpMkLst>
        </pc:cxnChg>
      </pc:sldChg>
      <pc:sldChg chg="addSp delSp modSp add">
        <pc:chgData name="Luis Felipe Giraldo Trujillo" userId="9e5f2ca0-ce69-4b78-85ca-b1c2743d385d" providerId="ADAL" clId="{5044ABC8-F9A2-4F6B-B02C-E14285EC99F5}" dt="2022-11-10T03:00:09.077" v="8246" actId="478"/>
        <pc:sldMkLst>
          <pc:docMk/>
          <pc:sldMk cId="1034048320" sldId="293"/>
        </pc:sldMkLst>
        <pc:spChg chg="del">
          <ac:chgData name="Luis Felipe Giraldo Trujillo" userId="9e5f2ca0-ce69-4b78-85ca-b1c2743d385d" providerId="ADAL" clId="{5044ABC8-F9A2-4F6B-B02C-E14285EC99F5}" dt="2022-11-10T03:00:07.081" v="8245" actId="478"/>
          <ac:spMkLst>
            <pc:docMk/>
            <pc:sldMk cId="1034048320" sldId="293"/>
            <ac:spMk id="2" creationId="{00000000-0000-0000-0000-000000000000}"/>
          </ac:spMkLst>
        </pc:spChg>
        <pc:spChg chg="add del mod">
          <ac:chgData name="Luis Felipe Giraldo Trujillo" userId="9e5f2ca0-ce69-4b78-85ca-b1c2743d385d" providerId="ADAL" clId="{5044ABC8-F9A2-4F6B-B02C-E14285EC99F5}" dt="2022-11-10T03:00:09.077" v="8246" actId="478"/>
          <ac:spMkLst>
            <pc:docMk/>
            <pc:sldMk cId="1034048320" sldId="293"/>
            <ac:spMk id="5" creationId="{7936C1E1-A763-BAB1-2C8D-3BE86526E371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09T22:30:55.974" v="6950" actId="1076"/>
        <pc:sldMkLst>
          <pc:docMk/>
          <pc:sldMk cId="625871716" sldId="294"/>
        </pc:sldMkLst>
        <pc:spChg chg="del">
          <ac:chgData name="Luis Felipe Giraldo Trujillo" userId="9e5f2ca0-ce69-4b78-85ca-b1c2743d385d" providerId="ADAL" clId="{5044ABC8-F9A2-4F6B-B02C-E14285EC99F5}" dt="2022-11-09T21:31:25.514" v="6371" actId="478"/>
          <ac:spMkLst>
            <pc:docMk/>
            <pc:sldMk cId="625871716" sldId="294"/>
            <ac:spMk id="2" creationId="{00000000-0000-0000-0000-000000000000}"/>
          </ac:spMkLst>
        </pc:spChg>
        <pc:spChg chg="add del mod">
          <ac:chgData name="Luis Felipe Giraldo Trujillo" userId="9e5f2ca0-ce69-4b78-85ca-b1c2743d385d" providerId="ADAL" clId="{5044ABC8-F9A2-4F6B-B02C-E14285EC99F5}" dt="2022-11-09T21:31:27.324" v="6372" actId="478"/>
          <ac:spMkLst>
            <pc:docMk/>
            <pc:sldMk cId="625871716" sldId="294"/>
            <ac:spMk id="3" creationId="{C80C448F-9854-81F1-DE93-DF3D10F5533A}"/>
          </ac:spMkLst>
        </pc:spChg>
        <pc:spChg chg="mod">
          <ac:chgData name="Luis Felipe Giraldo Trujillo" userId="9e5f2ca0-ce69-4b78-85ca-b1c2743d385d" providerId="ADAL" clId="{5044ABC8-F9A2-4F6B-B02C-E14285EC99F5}" dt="2022-11-09T22:30:55.974" v="6950" actId="1076"/>
          <ac:spMkLst>
            <pc:docMk/>
            <pc:sldMk cId="625871716" sldId="294"/>
            <ac:spMk id="17" creationId="{00000000-0000-0000-0000-000000000000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09T22:30:59.792" v="6952" actId="403"/>
        <pc:sldMkLst>
          <pc:docMk/>
          <pc:sldMk cId="1014097109" sldId="295"/>
        </pc:sldMkLst>
        <pc:spChg chg="del">
          <ac:chgData name="Luis Felipe Giraldo Trujillo" userId="9e5f2ca0-ce69-4b78-85ca-b1c2743d385d" providerId="ADAL" clId="{5044ABC8-F9A2-4F6B-B02C-E14285EC99F5}" dt="2022-11-09T21:31:08.405" v="6367" actId="478"/>
          <ac:spMkLst>
            <pc:docMk/>
            <pc:sldMk cId="1014097109" sldId="295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3" creationId="{00000000-0000-0000-0000-000000000000}"/>
          </ac:spMkLst>
        </pc:spChg>
        <pc:spChg chg="add del mod">
          <ac:chgData name="Luis Felipe Giraldo Trujillo" userId="9e5f2ca0-ce69-4b78-85ca-b1c2743d385d" providerId="ADAL" clId="{5044ABC8-F9A2-4F6B-B02C-E14285EC99F5}" dt="2022-11-09T21:31:10.043" v="6368" actId="478"/>
          <ac:spMkLst>
            <pc:docMk/>
            <pc:sldMk cId="1014097109" sldId="295"/>
            <ac:spMk id="4" creationId="{2B520B42-888D-7FBC-0CCF-775B697F664C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7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8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9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10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11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1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13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14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15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16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30:59.792" v="6952" actId="403"/>
          <ac:spMkLst>
            <pc:docMk/>
            <pc:sldMk cId="1014097109" sldId="295"/>
            <ac:spMk id="17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14.811" v="6370" actId="1076"/>
          <ac:spMkLst>
            <pc:docMk/>
            <pc:sldMk cId="1014097109" sldId="295"/>
            <ac:spMk id="18" creationId="{00000000-0000-0000-0000-000000000000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09T21:32:11.386" v="6428" actId="1076"/>
        <pc:sldMkLst>
          <pc:docMk/>
          <pc:sldMk cId="3884405801" sldId="296"/>
        </pc:sldMkLst>
        <pc:spChg chg="del">
          <ac:chgData name="Luis Felipe Giraldo Trujillo" userId="9e5f2ca0-ce69-4b78-85ca-b1c2743d385d" providerId="ADAL" clId="{5044ABC8-F9A2-4F6B-B02C-E14285EC99F5}" dt="2022-11-09T21:31:32.546" v="6373" actId="478"/>
          <ac:spMkLst>
            <pc:docMk/>
            <pc:sldMk cId="3884405801" sldId="296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3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2:11.386" v="6428" actId="1076"/>
          <ac:spMkLst>
            <pc:docMk/>
            <pc:sldMk cId="3884405801" sldId="296"/>
            <ac:spMk id="4" creationId="{00000000-0000-0000-0000-000000000000}"/>
          </ac:spMkLst>
        </pc:spChg>
        <pc:spChg chg="add del mod">
          <ac:chgData name="Luis Felipe Giraldo Trujillo" userId="9e5f2ca0-ce69-4b78-85ca-b1c2743d385d" providerId="ADAL" clId="{5044ABC8-F9A2-4F6B-B02C-E14285EC99F5}" dt="2022-11-09T21:31:34.260" v="6374" actId="478"/>
          <ac:spMkLst>
            <pc:docMk/>
            <pc:sldMk cId="3884405801" sldId="296"/>
            <ac:spMk id="5" creationId="{B5D404D5-458B-60BE-B13B-AE3F1389AFD8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7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8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9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10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11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1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13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14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15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16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38.314" v="6376" actId="20577"/>
          <ac:spMkLst>
            <pc:docMk/>
            <pc:sldMk cId="3884405801" sldId="296"/>
            <ac:spMk id="17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1:31:42.083" v="6377" actId="1076"/>
          <ac:spMkLst>
            <pc:docMk/>
            <pc:sldMk cId="3884405801" sldId="296"/>
            <ac:spMk id="18" creationId="{00000000-0000-0000-0000-000000000000}"/>
          </ac:spMkLst>
        </pc:spChg>
      </pc:sldChg>
      <pc:sldChg chg="add del">
        <pc:chgData name="Luis Felipe Giraldo Trujillo" userId="9e5f2ca0-ce69-4b78-85ca-b1c2743d385d" providerId="ADAL" clId="{5044ABC8-F9A2-4F6B-B02C-E14285EC99F5}" dt="2022-11-09T21:32:53.592" v="6431" actId="2696"/>
        <pc:sldMkLst>
          <pc:docMk/>
          <pc:sldMk cId="2093864702" sldId="299"/>
        </pc:sldMkLst>
      </pc:sldChg>
      <pc:sldChg chg="addSp delSp modSp add mod">
        <pc:chgData name="Luis Felipe Giraldo Trujillo" userId="9e5f2ca0-ce69-4b78-85ca-b1c2743d385d" providerId="ADAL" clId="{5044ABC8-F9A2-4F6B-B02C-E14285EC99F5}" dt="2022-11-09T22:43:00.501" v="7198"/>
        <pc:sldMkLst>
          <pc:docMk/>
          <pc:sldMk cId="2660416276" sldId="299"/>
        </pc:sldMkLst>
        <pc:spChg chg="del">
          <ac:chgData name="Luis Felipe Giraldo Trujillo" userId="9e5f2ca0-ce69-4b78-85ca-b1c2743d385d" providerId="ADAL" clId="{5044ABC8-F9A2-4F6B-B02C-E14285EC99F5}" dt="2022-11-09T22:43:00.292" v="7197" actId="478"/>
          <ac:spMkLst>
            <pc:docMk/>
            <pc:sldMk cId="2660416276" sldId="299"/>
            <ac:spMk id="7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07:29.670" v="6821" actId="478"/>
          <ac:spMkLst>
            <pc:docMk/>
            <pc:sldMk cId="2660416276" sldId="299"/>
            <ac:spMk id="9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9T22:07:30.197" v="6822"/>
          <ac:spMkLst>
            <pc:docMk/>
            <pc:sldMk cId="2660416276" sldId="299"/>
            <ac:spMk id="12" creationId="{A97A35C3-5395-67A8-291F-A17CD5E9444E}"/>
          </ac:spMkLst>
        </pc:spChg>
        <pc:spChg chg="add mod">
          <ac:chgData name="Luis Felipe Giraldo Trujillo" userId="9e5f2ca0-ce69-4b78-85ca-b1c2743d385d" providerId="ADAL" clId="{5044ABC8-F9A2-4F6B-B02C-E14285EC99F5}" dt="2022-11-09T22:43:00.501" v="7198"/>
          <ac:spMkLst>
            <pc:docMk/>
            <pc:sldMk cId="2660416276" sldId="299"/>
            <ac:spMk id="14" creationId="{D616402E-AD03-E738-2447-6EDA0430F8E9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07T22:32:34.228" v="215" actId="1076"/>
        <pc:sldMkLst>
          <pc:docMk/>
          <pc:sldMk cId="4120003536" sldId="300"/>
        </pc:sldMkLst>
        <pc:spChg chg="mod">
          <ac:chgData name="Luis Felipe Giraldo Trujillo" userId="9e5f2ca0-ce69-4b78-85ca-b1c2743d385d" providerId="ADAL" clId="{5044ABC8-F9A2-4F6B-B02C-E14285EC99F5}" dt="2022-11-07T22:32:24.724" v="209" actId="1076"/>
          <ac:spMkLst>
            <pc:docMk/>
            <pc:sldMk cId="4120003536" sldId="300"/>
            <ac:spMk id="2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7T21:35:44.611" v="99"/>
          <ac:spMkLst>
            <pc:docMk/>
            <pc:sldMk cId="4120003536" sldId="300"/>
            <ac:spMk id="3" creationId="{2C80A49D-13E5-88CA-499F-7E9052F86006}"/>
          </ac:spMkLst>
        </pc:spChg>
        <pc:spChg chg="mod">
          <ac:chgData name="Luis Felipe Giraldo Trujillo" userId="9e5f2ca0-ce69-4b78-85ca-b1c2743d385d" providerId="ADAL" clId="{5044ABC8-F9A2-4F6B-B02C-E14285EC99F5}" dt="2022-11-07T22:32:30.429" v="212" actId="1076"/>
          <ac:spMkLst>
            <pc:docMk/>
            <pc:sldMk cId="4120003536" sldId="300"/>
            <ac:spMk id="4" creationId="{00000000-0000-0000-0000-000000000000}"/>
          </ac:spMkLst>
        </pc:spChg>
        <pc:picChg chg="add del mod">
          <ac:chgData name="Luis Felipe Giraldo Trujillo" userId="9e5f2ca0-ce69-4b78-85ca-b1c2743d385d" providerId="ADAL" clId="{5044ABC8-F9A2-4F6B-B02C-E14285EC99F5}" dt="2022-11-07T21:49:35.546" v="156" actId="478"/>
          <ac:picMkLst>
            <pc:docMk/>
            <pc:sldMk cId="4120003536" sldId="300"/>
            <ac:picMk id="6" creationId="{38CB3F4A-00ED-D2F1-16E7-99C8BF02AB8B}"/>
          </ac:picMkLst>
        </pc:picChg>
        <pc:picChg chg="add mod">
          <ac:chgData name="Luis Felipe Giraldo Trujillo" userId="9e5f2ca0-ce69-4b78-85ca-b1c2743d385d" providerId="ADAL" clId="{5044ABC8-F9A2-4F6B-B02C-E14285EC99F5}" dt="2022-11-07T22:32:34.228" v="215" actId="1076"/>
          <ac:picMkLst>
            <pc:docMk/>
            <pc:sldMk cId="4120003536" sldId="300"/>
            <ac:picMk id="7" creationId="{5D8AE46A-8BCC-B9A9-AF2A-5F30F52D597C}"/>
          </ac:picMkLst>
        </pc:picChg>
        <pc:picChg chg="del">
          <ac:chgData name="Luis Felipe Giraldo Trujillo" userId="9e5f2ca0-ce69-4b78-85ca-b1c2743d385d" providerId="ADAL" clId="{5044ABC8-F9A2-4F6B-B02C-E14285EC99F5}" dt="2022-11-07T21:47:53.172" v="104" actId="478"/>
          <ac:picMkLst>
            <pc:docMk/>
            <pc:sldMk cId="4120003536" sldId="300"/>
            <ac:picMk id="1026" creationId="{00000000-0000-0000-0000-000000000000}"/>
          </ac:picMkLst>
        </pc:picChg>
      </pc:sldChg>
      <pc:sldChg chg="addSp delSp modSp add mod">
        <pc:chgData name="Luis Felipe Giraldo Trujillo" userId="9e5f2ca0-ce69-4b78-85ca-b1c2743d385d" providerId="ADAL" clId="{5044ABC8-F9A2-4F6B-B02C-E14285EC99F5}" dt="2022-11-07T21:49:44.091" v="161" actId="1076"/>
        <pc:sldMkLst>
          <pc:docMk/>
          <pc:sldMk cId="2822682068" sldId="301"/>
        </pc:sldMkLst>
        <pc:spChg chg="mod">
          <ac:chgData name="Luis Felipe Giraldo Trujillo" userId="9e5f2ca0-ce69-4b78-85ca-b1c2743d385d" providerId="ADAL" clId="{5044ABC8-F9A2-4F6B-B02C-E14285EC99F5}" dt="2022-11-07T21:48:18.547" v="126" actId="404"/>
          <ac:spMkLst>
            <pc:docMk/>
            <pc:sldMk cId="2822682068" sldId="301"/>
            <ac:spMk id="2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7T21:35:47.735" v="101"/>
          <ac:spMkLst>
            <pc:docMk/>
            <pc:sldMk cId="2822682068" sldId="301"/>
            <ac:spMk id="3" creationId="{98F2E36C-F366-C772-27D2-8F86CDBBE351}"/>
          </ac:spMkLst>
        </pc:spChg>
        <pc:spChg chg="del">
          <ac:chgData name="Luis Felipe Giraldo Trujillo" userId="9e5f2ca0-ce69-4b78-85ca-b1c2743d385d" providerId="ADAL" clId="{5044ABC8-F9A2-4F6B-B02C-E14285EC99F5}" dt="2022-11-07T21:35:47.435" v="100" actId="478"/>
          <ac:spMkLst>
            <pc:docMk/>
            <pc:sldMk cId="2822682068" sldId="301"/>
            <ac:spMk id="4" creationId="{4DC8216E-51BA-43E9-B7CA-9B6862CBE57B}"/>
          </ac:spMkLst>
        </pc:spChg>
        <pc:spChg chg="mod">
          <ac:chgData name="Luis Felipe Giraldo Trujillo" userId="9e5f2ca0-ce69-4b78-85ca-b1c2743d385d" providerId="ADAL" clId="{5044ABC8-F9A2-4F6B-B02C-E14285EC99F5}" dt="2022-11-07T21:49:44.091" v="161" actId="1076"/>
          <ac:spMkLst>
            <pc:docMk/>
            <pc:sldMk cId="2822682068" sldId="301"/>
            <ac:spMk id="5" creationId="{00000000-0000-0000-0000-000000000000}"/>
          </ac:spMkLst>
        </pc:spChg>
        <pc:picChg chg="add mod modCrop">
          <ac:chgData name="Luis Felipe Giraldo Trujillo" userId="9e5f2ca0-ce69-4b78-85ca-b1c2743d385d" providerId="ADAL" clId="{5044ABC8-F9A2-4F6B-B02C-E14285EC99F5}" dt="2022-11-07T21:49:33.307" v="155" actId="14100"/>
          <ac:picMkLst>
            <pc:docMk/>
            <pc:sldMk cId="2822682068" sldId="301"/>
            <ac:picMk id="6" creationId="{F1DB01FD-3639-67D0-C0A5-2DB670CED644}"/>
          </ac:picMkLst>
        </pc:picChg>
      </pc:sldChg>
      <pc:sldChg chg="addSp delSp modSp add mod">
        <pc:chgData name="Luis Felipe Giraldo Trujillo" userId="9e5f2ca0-ce69-4b78-85ca-b1c2743d385d" providerId="ADAL" clId="{5044ABC8-F9A2-4F6B-B02C-E14285EC99F5}" dt="2022-11-09T02:30:41.512" v="3950" actId="14100"/>
        <pc:sldMkLst>
          <pc:docMk/>
          <pc:sldMk cId="1153333255" sldId="302"/>
        </pc:sldMkLst>
        <pc:spChg chg="add mod">
          <ac:chgData name="Luis Felipe Giraldo Trujillo" userId="9e5f2ca0-ce69-4b78-85ca-b1c2743d385d" providerId="ADAL" clId="{5044ABC8-F9A2-4F6B-B02C-E14285EC99F5}" dt="2022-11-07T21:35:51.741" v="103"/>
          <ac:spMkLst>
            <pc:docMk/>
            <pc:sldMk cId="1153333255" sldId="302"/>
            <ac:spMk id="3" creationId="{69792CC5-7A7B-E401-FADB-7A551BDE90D2}"/>
          </ac:spMkLst>
        </pc:spChg>
        <pc:spChg chg="del">
          <ac:chgData name="Luis Felipe Giraldo Trujillo" userId="9e5f2ca0-ce69-4b78-85ca-b1c2743d385d" providerId="ADAL" clId="{5044ABC8-F9A2-4F6B-B02C-E14285EC99F5}" dt="2022-11-07T21:50:00.875" v="166" actId="478"/>
          <ac:spMkLst>
            <pc:docMk/>
            <pc:sldMk cId="1153333255" sldId="302"/>
            <ac:spMk id="5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02:30:41.512" v="3950" actId="14100"/>
          <ac:spMkLst>
            <pc:docMk/>
            <pc:sldMk cId="1153333255" sldId="302"/>
            <ac:spMk id="6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7T21:50:58.570" v="181" actId="1076"/>
          <ac:spMkLst>
            <pc:docMk/>
            <pc:sldMk cId="1153333255" sldId="302"/>
            <ac:spMk id="7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7T21:35:51.323" v="102" actId="478"/>
          <ac:spMkLst>
            <pc:docMk/>
            <pc:sldMk cId="1153333255" sldId="302"/>
            <ac:spMk id="9" creationId="{71015ACC-104B-4006-BA1F-9A174B192880}"/>
          </ac:spMkLst>
        </pc:spChg>
        <pc:spChg chg="del">
          <ac:chgData name="Luis Felipe Giraldo Trujillo" userId="9e5f2ca0-ce69-4b78-85ca-b1c2743d385d" providerId="ADAL" clId="{5044ABC8-F9A2-4F6B-B02C-E14285EC99F5}" dt="2022-11-07T21:50:44.806" v="173" actId="478"/>
          <ac:spMkLst>
            <pc:docMk/>
            <pc:sldMk cId="1153333255" sldId="302"/>
            <ac:spMk id="10" creationId="{B73E1611-2387-4302-82BE-961802BE9DEA}"/>
          </ac:spMkLst>
        </pc:spChg>
        <pc:spChg chg="del">
          <ac:chgData name="Luis Felipe Giraldo Trujillo" userId="9e5f2ca0-ce69-4b78-85ca-b1c2743d385d" providerId="ADAL" clId="{5044ABC8-F9A2-4F6B-B02C-E14285EC99F5}" dt="2022-11-07T21:50:45.987" v="174" actId="478"/>
          <ac:spMkLst>
            <pc:docMk/>
            <pc:sldMk cId="1153333255" sldId="302"/>
            <ac:spMk id="11" creationId="{00000000-0000-0000-0000-000000000000}"/>
          </ac:spMkLst>
        </pc:spChg>
        <pc:picChg chg="add mod">
          <ac:chgData name="Luis Felipe Giraldo Trujillo" userId="9e5f2ca0-ce69-4b78-85ca-b1c2743d385d" providerId="ADAL" clId="{5044ABC8-F9A2-4F6B-B02C-E14285EC99F5}" dt="2022-11-07T22:25:03.037" v="206" actId="14100"/>
          <ac:picMkLst>
            <pc:docMk/>
            <pc:sldMk cId="1153333255" sldId="302"/>
            <ac:picMk id="4" creationId="{4F5466A0-3E33-DA1B-915A-3E83C0E64A5F}"/>
          </ac:picMkLst>
        </pc:picChg>
        <pc:picChg chg="del">
          <ac:chgData name="Luis Felipe Giraldo Trujillo" userId="9e5f2ca0-ce69-4b78-85ca-b1c2743d385d" providerId="ADAL" clId="{5044ABC8-F9A2-4F6B-B02C-E14285EC99F5}" dt="2022-11-07T21:49:55.116" v="162" actId="478"/>
          <ac:picMkLst>
            <pc:docMk/>
            <pc:sldMk cId="1153333255" sldId="302"/>
            <ac:picMk id="8" creationId="{00000000-0000-0000-0000-000000000000}"/>
          </ac:picMkLst>
        </pc:picChg>
        <pc:picChg chg="add mod">
          <ac:chgData name="Luis Felipe Giraldo Trujillo" userId="9e5f2ca0-ce69-4b78-85ca-b1c2743d385d" providerId="ADAL" clId="{5044ABC8-F9A2-4F6B-B02C-E14285EC99F5}" dt="2022-11-07T22:30:41.466" v="208" actId="1076"/>
          <ac:picMkLst>
            <pc:docMk/>
            <pc:sldMk cId="1153333255" sldId="302"/>
            <ac:picMk id="13" creationId="{686A9334-CE9A-7CDF-6F3F-3E6D5A3E8FAD}"/>
          </ac:picMkLst>
        </pc:picChg>
        <pc:picChg chg="del">
          <ac:chgData name="Luis Felipe Giraldo Trujillo" userId="9e5f2ca0-ce69-4b78-85ca-b1c2743d385d" providerId="ADAL" clId="{5044ABC8-F9A2-4F6B-B02C-E14285EC99F5}" dt="2022-11-07T21:50:12.453" v="170" actId="478"/>
          <ac:picMkLst>
            <pc:docMk/>
            <pc:sldMk cId="1153333255" sldId="302"/>
            <ac:picMk id="2052" creationId="{00000000-0000-0000-0000-000000000000}"/>
          </ac:picMkLst>
        </pc:picChg>
      </pc:sldChg>
      <pc:sldChg chg="modSp mod">
        <pc:chgData name="Luis Felipe Giraldo Trujillo" userId="9e5f2ca0-ce69-4b78-85ca-b1c2743d385d" providerId="ADAL" clId="{5044ABC8-F9A2-4F6B-B02C-E14285EC99F5}" dt="2022-11-07T17:49:07.208" v="26" actId="20577"/>
        <pc:sldMkLst>
          <pc:docMk/>
          <pc:sldMk cId="1310460170" sldId="307"/>
        </pc:sldMkLst>
        <pc:spChg chg="mod">
          <ac:chgData name="Luis Felipe Giraldo Trujillo" userId="9e5f2ca0-ce69-4b78-85ca-b1c2743d385d" providerId="ADAL" clId="{5044ABC8-F9A2-4F6B-B02C-E14285EC99F5}" dt="2022-11-07T17:49:07.208" v="26" actId="20577"/>
          <ac:spMkLst>
            <pc:docMk/>
            <pc:sldMk cId="1310460170" sldId="307"/>
            <ac:spMk id="2" creationId="{46E17F5D-4A52-4F18-B518-256BA1A43E67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364633288" sldId="308"/>
        </pc:sldMkLst>
      </pc:sldChg>
      <pc:sldChg chg="addSp delSp modSp add mod">
        <pc:chgData name="Luis Felipe Giraldo Trujillo" userId="9e5f2ca0-ce69-4b78-85ca-b1c2743d385d" providerId="ADAL" clId="{5044ABC8-F9A2-4F6B-B02C-E14285EC99F5}" dt="2022-11-09T17:09:27.263" v="4591" actId="20577"/>
        <pc:sldMkLst>
          <pc:docMk/>
          <pc:sldMk cId="4089638308" sldId="308"/>
        </pc:sldMkLst>
        <pc:spChg chg="del">
          <ac:chgData name="Luis Felipe Giraldo Trujillo" userId="9e5f2ca0-ce69-4b78-85ca-b1c2743d385d" providerId="ADAL" clId="{5044ABC8-F9A2-4F6B-B02C-E14285EC99F5}" dt="2022-11-09T17:09:20.228" v="4588" actId="478"/>
          <ac:spMkLst>
            <pc:docMk/>
            <pc:sldMk cId="4089638308" sldId="308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17:09:24.991" v="4590" actId="1076"/>
          <ac:spMkLst>
            <pc:docMk/>
            <pc:sldMk cId="4089638308" sldId="308"/>
            <ac:spMk id="3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17:09:27.263" v="4591" actId="20577"/>
          <ac:spMkLst>
            <pc:docMk/>
            <pc:sldMk cId="4089638308" sldId="308"/>
            <ac:spMk id="4" creationId="{00000000-0000-0000-0000-000000000000}"/>
          </ac:spMkLst>
        </pc:spChg>
        <pc:spChg chg="add del mod">
          <ac:chgData name="Luis Felipe Giraldo Trujillo" userId="9e5f2ca0-ce69-4b78-85ca-b1c2743d385d" providerId="ADAL" clId="{5044ABC8-F9A2-4F6B-B02C-E14285EC99F5}" dt="2022-11-09T17:09:22.119" v="4589" actId="478"/>
          <ac:spMkLst>
            <pc:docMk/>
            <pc:sldMk cId="4089638308" sldId="308"/>
            <ac:spMk id="5" creationId="{4944794F-DA98-009F-A3E7-6AE325B9CA4E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955878327" sldId="309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375126326" sldId="318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416947408" sldId="319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618486663" sldId="339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711080880" sldId="343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425386745" sldId="344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287274735" sldId="345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83902189" sldId="346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346617491" sldId="347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235399884" sldId="348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267312382" sldId="349"/>
        </pc:sldMkLst>
      </pc:sldChg>
      <pc:sldChg chg="addSp delSp modSp add mod">
        <pc:chgData name="Luis Felipe Giraldo Trujillo" userId="9e5f2ca0-ce69-4b78-85ca-b1c2743d385d" providerId="ADAL" clId="{5044ABC8-F9A2-4F6B-B02C-E14285EC99F5}" dt="2022-11-09T21:22:14.892" v="6058" actId="403"/>
        <pc:sldMkLst>
          <pc:docMk/>
          <pc:sldMk cId="3975908725" sldId="355"/>
        </pc:sldMkLst>
        <pc:spChg chg="del">
          <ac:chgData name="Luis Felipe Giraldo Trujillo" userId="9e5f2ca0-ce69-4b78-85ca-b1c2743d385d" providerId="ADAL" clId="{5044ABC8-F9A2-4F6B-B02C-E14285EC99F5}" dt="2022-11-09T21:12:38.958" v="5900" actId="478"/>
          <ac:spMkLst>
            <pc:docMk/>
            <pc:sldMk cId="3975908725" sldId="355"/>
            <ac:spMk id="2" creationId="{00000000-0000-0000-0000-000000000000}"/>
          </ac:spMkLst>
        </pc:spChg>
        <pc:spChg chg="add del mod">
          <ac:chgData name="Luis Felipe Giraldo Trujillo" userId="9e5f2ca0-ce69-4b78-85ca-b1c2743d385d" providerId="ADAL" clId="{5044ABC8-F9A2-4F6B-B02C-E14285EC99F5}" dt="2022-11-09T21:12:41.053" v="5901" actId="478"/>
          <ac:spMkLst>
            <pc:docMk/>
            <pc:sldMk cId="3975908725" sldId="355"/>
            <ac:spMk id="3" creationId="{456E1BE4-5C29-1E51-D607-0D67F3BB01C8}"/>
          </ac:spMkLst>
        </pc:spChg>
        <pc:spChg chg="add del mod">
          <ac:chgData name="Luis Felipe Giraldo Trujillo" userId="9e5f2ca0-ce69-4b78-85ca-b1c2743d385d" providerId="ADAL" clId="{5044ABC8-F9A2-4F6B-B02C-E14285EC99F5}" dt="2022-11-09T21:14:00.042" v="5962" actId="404"/>
          <ac:spMkLst>
            <pc:docMk/>
            <pc:sldMk cId="3975908725" sldId="355"/>
            <ac:spMk id="5" creationId="{9449759D-CB4E-4DA8-04A0-B62EF34E05CE}"/>
          </ac:spMkLst>
        </pc:spChg>
        <pc:spChg chg="add del mod">
          <ac:chgData name="Luis Felipe Giraldo Trujillo" userId="9e5f2ca0-ce69-4b78-85ca-b1c2743d385d" providerId="ADAL" clId="{5044ABC8-F9A2-4F6B-B02C-E14285EC99F5}" dt="2022-11-09T21:13:52.104" v="5956" actId="478"/>
          <ac:spMkLst>
            <pc:docMk/>
            <pc:sldMk cId="3975908725" sldId="355"/>
            <ac:spMk id="6" creationId="{770C10A6-C06B-FF02-DFD9-3A86A5F8F678}"/>
          </ac:spMkLst>
        </pc:spChg>
        <pc:spChg chg="add del mod">
          <ac:chgData name="Luis Felipe Giraldo Trujillo" userId="9e5f2ca0-ce69-4b78-85ca-b1c2743d385d" providerId="ADAL" clId="{5044ABC8-F9A2-4F6B-B02C-E14285EC99F5}" dt="2022-11-09T21:13:51.673" v="5955"/>
          <ac:spMkLst>
            <pc:docMk/>
            <pc:sldMk cId="3975908725" sldId="355"/>
            <ac:spMk id="7" creationId="{646F10D8-E1CA-D7BC-7CCB-2A330630CBFF}"/>
          </ac:spMkLst>
        </pc:spChg>
        <pc:spChg chg="add mod">
          <ac:chgData name="Luis Felipe Giraldo Trujillo" userId="9e5f2ca0-ce69-4b78-85ca-b1c2743d385d" providerId="ADAL" clId="{5044ABC8-F9A2-4F6B-B02C-E14285EC99F5}" dt="2022-11-09T21:22:14.892" v="6058" actId="403"/>
          <ac:spMkLst>
            <pc:docMk/>
            <pc:sldMk cId="3975908725" sldId="355"/>
            <ac:spMk id="10" creationId="{725239D5-9CA0-2DB3-665E-9E3BB97B6A4B}"/>
          </ac:spMkLst>
        </pc:spChg>
        <pc:spChg chg="mod">
          <ac:chgData name="Luis Felipe Giraldo Trujillo" userId="9e5f2ca0-ce69-4b78-85ca-b1c2743d385d" providerId="ADAL" clId="{5044ABC8-F9A2-4F6B-B02C-E14285EC99F5}" dt="2022-11-09T21:21:41.974" v="6018" actId="6549"/>
          <ac:spMkLst>
            <pc:docMk/>
            <pc:sldMk cId="3975908725" sldId="355"/>
            <ac:spMk id="11" creationId="{84467410-5BB1-4D58-BCE7-EA123AA4DD00}"/>
          </ac:spMkLst>
        </pc:spChg>
        <pc:spChg chg="del mod">
          <ac:chgData name="Luis Felipe Giraldo Trujillo" userId="9e5f2ca0-ce69-4b78-85ca-b1c2743d385d" providerId="ADAL" clId="{5044ABC8-F9A2-4F6B-B02C-E14285EC99F5}" dt="2022-11-09T21:21:43.846" v="6019" actId="478"/>
          <ac:spMkLst>
            <pc:docMk/>
            <pc:sldMk cId="3975908725" sldId="355"/>
            <ac:spMk id="12" creationId="{44DC24E2-E4F0-4795-9831-64671BD6DCE5}"/>
          </ac:spMkLst>
        </pc:spChg>
        <pc:spChg chg="add mod">
          <ac:chgData name="Luis Felipe Giraldo Trujillo" userId="9e5f2ca0-ce69-4b78-85ca-b1c2743d385d" providerId="ADAL" clId="{5044ABC8-F9A2-4F6B-B02C-E14285EC99F5}" dt="2022-11-09T21:22:14.892" v="6058" actId="403"/>
          <ac:spMkLst>
            <pc:docMk/>
            <pc:sldMk cId="3975908725" sldId="355"/>
            <ac:spMk id="13" creationId="{7CAADF9B-CE8C-8500-1AB4-7D1157145BD9}"/>
          </ac:spMkLst>
        </pc:spChg>
        <pc:cxnChg chg="add">
          <ac:chgData name="Luis Felipe Giraldo Trujillo" userId="9e5f2ca0-ce69-4b78-85ca-b1c2743d385d" providerId="ADAL" clId="{5044ABC8-F9A2-4F6B-B02C-E14285EC99F5}" dt="2022-11-09T21:21:50.716" v="6020" actId="11529"/>
          <ac:cxnSpMkLst>
            <pc:docMk/>
            <pc:sldMk cId="3975908725" sldId="355"/>
            <ac:cxnSpMk id="9" creationId="{DDE97E8D-2539-08E0-FE64-DCA0491EE110}"/>
          </ac:cxnSpMkLst>
        </pc:cxnChg>
        <pc:cxnChg chg="add mod">
          <ac:chgData name="Luis Felipe Giraldo Trujillo" userId="9e5f2ca0-ce69-4b78-85ca-b1c2743d385d" providerId="ADAL" clId="{5044ABC8-F9A2-4F6B-B02C-E14285EC99F5}" dt="2022-11-09T21:22:14.892" v="6058" actId="403"/>
          <ac:cxnSpMkLst>
            <pc:docMk/>
            <pc:sldMk cId="3975908725" sldId="355"/>
            <ac:cxnSpMk id="14" creationId="{FF960515-D5D2-DE63-121D-EA6458251899}"/>
          </ac:cxnSpMkLst>
        </pc:cxnChg>
      </pc:sldChg>
      <pc:sldChg chg="addSp delSp modSp add del mod">
        <pc:chgData name="Luis Felipe Giraldo Trujillo" userId="9e5f2ca0-ce69-4b78-85ca-b1c2743d385d" providerId="ADAL" clId="{5044ABC8-F9A2-4F6B-B02C-E14285EC99F5}" dt="2022-11-10T01:27:25.816" v="7340" actId="47"/>
        <pc:sldMkLst>
          <pc:docMk/>
          <pc:sldMk cId="3706260850" sldId="357"/>
        </pc:sldMkLst>
        <pc:spChg chg="del">
          <ac:chgData name="Luis Felipe Giraldo Trujillo" userId="9e5f2ca0-ce69-4b78-85ca-b1c2743d385d" providerId="ADAL" clId="{5044ABC8-F9A2-4F6B-B02C-E14285EC99F5}" dt="2022-11-09T21:24:21.290" v="6167" actId="478"/>
          <ac:spMkLst>
            <pc:docMk/>
            <pc:sldMk cId="3706260850" sldId="357"/>
            <ac:spMk id="2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1:25:38.045" v="6207" actId="478"/>
          <ac:spMkLst>
            <pc:docMk/>
            <pc:sldMk cId="3706260850" sldId="357"/>
            <ac:spMk id="3" creationId="{83F89853-9E98-4791-B12A-4BE9C0934104}"/>
          </ac:spMkLst>
        </pc:spChg>
        <pc:spChg chg="add mod">
          <ac:chgData name="Luis Felipe Giraldo Trujillo" userId="9e5f2ca0-ce69-4b78-85ca-b1c2743d385d" providerId="ADAL" clId="{5044ABC8-F9A2-4F6B-B02C-E14285EC99F5}" dt="2022-11-09T21:14:03.639" v="5963"/>
          <ac:spMkLst>
            <pc:docMk/>
            <pc:sldMk cId="3706260850" sldId="357"/>
            <ac:spMk id="5" creationId="{6EA464E5-0877-17DA-7454-4684ABB05D76}"/>
          </ac:spMkLst>
        </pc:spChg>
        <pc:spChg chg="add del mod">
          <ac:chgData name="Luis Felipe Giraldo Trujillo" userId="9e5f2ca0-ce69-4b78-85ca-b1c2743d385d" providerId="ADAL" clId="{5044ABC8-F9A2-4F6B-B02C-E14285EC99F5}" dt="2022-11-09T21:24:23.219" v="6168" actId="478"/>
          <ac:spMkLst>
            <pc:docMk/>
            <pc:sldMk cId="3706260850" sldId="357"/>
            <ac:spMk id="6" creationId="{D5F89070-E953-F793-1A59-1CD1D29AE128}"/>
          </ac:spMkLst>
        </pc:spChg>
        <pc:spChg chg="del">
          <ac:chgData name="Luis Felipe Giraldo Trujillo" userId="9e5f2ca0-ce69-4b78-85ca-b1c2743d385d" providerId="ADAL" clId="{5044ABC8-F9A2-4F6B-B02C-E14285EC99F5}" dt="2022-11-09T21:25:34.763" v="6206" actId="478"/>
          <ac:spMkLst>
            <pc:docMk/>
            <pc:sldMk cId="3706260850" sldId="357"/>
            <ac:spMk id="7" creationId="{32DA18F2-1BA6-48DC-9626-1644A2733A45}"/>
          </ac:spMkLst>
        </pc:spChg>
        <pc:spChg chg="mod">
          <ac:chgData name="Luis Felipe Giraldo Trujillo" userId="9e5f2ca0-ce69-4b78-85ca-b1c2743d385d" providerId="ADAL" clId="{5044ABC8-F9A2-4F6B-B02C-E14285EC99F5}" dt="2022-11-09T21:26:02.548" v="6213" actId="20577"/>
          <ac:spMkLst>
            <pc:docMk/>
            <pc:sldMk cId="3706260850" sldId="357"/>
            <ac:spMk id="8" creationId="{E94A8583-307A-4DC3-A213-928244DDC8A2}"/>
          </ac:spMkLst>
        </pc:spChg>
        <pc:spChg chg="mod">
          <ac:chgData name="Luis Felipe Giraldo Trujillo" userId="9e5f2ca0-ce69-4b78-85ca-b1c2743d385d" providerId="ADAL" clId="{5044ABC8-F9A2-4F6B-B02C-E14285EC99F5}" dt="2022-11-09T21:24:33.374" v="6186" actId="20577"/>
          <ac:spMkLst>
            <pc:docMk/>
            <pc:sldMk cId="3706260850" sldId="357"/>
            <ac:spMk id="9" creationId="{9F6B8B8F-39BD-4925-8ADD-8801041055BA}"/>
          </ac:spMkLst>
        </pc:spChg>
        <pc:spChg chg="add mod">
          <ac:chgData name="Luis Felipe Giraldo Trujillo" userId="9e5f2ca0-ce69-4b78-85ca-b1c2743d385d" providerId="ADAL" clId="{5044ABC8-F9A2-4F6B-B02C-E14285EC99F5}" dt="2022-11-09T21:25:42.179" v="6208" actId="1076"/>
          <ac:spMkLst>
            <pc:docMk/>
            <pc:sldMk cId="3706260850" sldId="357"/>
            <ac:spMk id="10" creationId="{81D2B31E-19FF-8B0B-3C10-3795CCA9F079}"/>
          </ac:spMkLst>
        </pc:spChg>
        <pc:spChg chg="add mod">
          <ac:chgData name="Luis Felipe Giraldo Trujillo" userId="9e5f2ca0-ce69-4b78-85ca-b1c2743d385d" providerId="ADAL" clId="{5044ABC8-F9A2-4F6B-B02C-E14285EC99F5}" dt="2022-11-09T21:25:45.562" v="6211" actId="6549"/>
          <ac:spMkLst>
            <pc:docMk/>
            <pc:sldMk cId="3706260850" sldId="357"/>
            <ac:spMk id="11" creationId="{0AB9DCD5-8476-6745-AB8D-129427F6547E}"/>
          </ac:spMkLst>
        </pc:spChg>
        <pc:spChg chg="add del mod">
          <ac:chgData name="Luis Felipe Giraldo Trujillo" userId="9e5f2ca0-ce69-4b78-85ca-b1c2743d385d" providerId="ADAL" clId="{5044ABC8-F9A2-4F6B-B02C-E14285EC99F5}" dt="2022-11-09T21:25:34.763" v="6206" actId="478"/>
          <ac:spMkLst>
            <pc:docMk/>
            <pc:sldMk cId="3706260850" sldId="357"/>
            <ac:spMk id="13" creationId="{FBF1941D-BF27-EE3B-56C9-6B04E1D8A7AB}"/>
          </ac:spMkLst>
        </pc:spChg>
      </pc:sldChg>
      <pc:sldChg chg="addSp delSp modSp add del">
        <pc:chgData name="Luis Felipe Giraldo Trujillo" userId="9e5f2ca0-ce69-4b78-85ca-b1c2743d385d" providerId="ADAL" clId="{5044ABC8-F9A2-4F6B-B02C-E14285EC99F5}" dt="2022-11-09T21:27:01.328" v="6260" actId="47"/>
        <pc:sldMkLst>
          <pc:docMk/>
          <pc:sldMk cId="1077305706" sldId="358"/>
        </pc:sldMkLst>
        <pc:spChg chg="del">
          <ac:chgData name="Luis Felipe Giraldo Trujillo" userId="9e5f2ca0-ce69-4b78-85ca-b1c2743d385d" providerId="ADAL" clId="{5044ABC8-F9A2-4F6B-B02C-E14285EC99F5}" dt="2022-11-09T21:26:57.881" v="6259" actId="478"/>
          <ac:spMkLst>
            <pc:docMk/>
            <pc:sldMk cId="1077305706" sldId="358"/>
            <ac:spMk id="2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9T21:14:05.413" v="5964"/>
          <ac:spMkLst>
            <pc:docMk/>
            <pc:sldMk cId="1077305706" sldId="358"/>
            <ac:spMk id="6" creationId="{11ABD3D3-2227-C636-0951-4F9574190CE4}"/>
          </ac:spMkLst>
        </pc:spChg>
        <pc:spChg chg="add mod">
          <ac:chgData name="Luis Felipe Giraldo Trujillo" userId="9e5f2ca0-ce69-4b78-85ca-b1c2743d385d" providerId="ADAL" clId="{5044ABC8-F9A2-4F6B-B02C-E14285EC99F5}" dt="2022-11-09T21:26:57.881" v="6259" actId="478"/>
          <ac:spMkLst>
            <pc:docMk/>
            <pc:sldMk cId="1077305706" sldId="358"/>
            <ac:spMk id="12" creationId="{B9F9BCEF-3C4E-3106-AEB5-10BFCC5920D1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39833341" sldId="359"/>
        </pc:sldMkLst>
      </pc:sldChg>
      <pc:sldChg chg="addSp delSp modSp add mod">
        <pc:chgData name="Luis Felipe Giraldo Trujillo" userId="9e5f2ca0-ce69-4b78-85ca-b1c2743d385d" providerId="ADAL" clId="{5044ABC8-F9A2-4F6B-B02C-E14285EC99F5}" dt="2022-11-09T21:27:55.408" v="6288" actId="20577"/>
        <pc:sldMkLst>
          <pc:docMk/>
          <pc:sldMk cId="3443553034" sldId="359"/>
        </pc:sldMkLst>
        <pc:spChg chg="del">
          <ac:chgData name="Luis Felipe Giraldo Trujillo" userId="9e5f2ca0-ce69-4b78-85ca-b1c2743d385d" providerId="ADAL" clId="{5044ABC8-F9A2-4F6B-B02C-E14285EC99F5}" dt="2022-11-09T21:27:04.925" v="6261" actId="478"/>
          <ac:spMkLst>
            <pc:docMk/>
            <pc:sldMk cId="3443553034" sldId="359"/>
            <ac:spMk id="2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9T21:14:06.741" v="5965"/>
          <ac:spMkLst>
            <pc:docMk/>
            <pc:sldMk cId="3443553034" sldId="359"/>
            <ac:spMk id="3" creationId="{2AD6A2F1-5782-9E1B-5455-52BC0A5349C1}"/>
          </ac:spMkLst>
        </pc:spChg>
        <pc:spChg chg="add del mod">
          <ac:chgData name="Luis Felipe Giraldo Trujillo" userId="9e5f2ca0-ce69-4b78-85ca-b1c2743d385d" providerId="ADAL" clId="{5044ABC8-F9A2-4F6B-B02C-E14285EC99F5}" dt="2022-11-09T21:27:06.947" v="6262" actId="478"/>
          <ac:spMkLst>
            <pc:docMk/>
            <pc:sldMk cId="3443553034" sldId="359"/>
            <ac:spMk id="5" creationId="{65D32E10-EA32-7FA1-C0C0-E6E36A5978A6}"/>
          </ac:spMkLst>
        </pc:spChg>
        <pc:spChg chg="mod">
          <ac:chgData name="Luis Felipe Giraldo Trujillo" userId="9e5f2ca0-ce69-4b78-85ca-b1c2743d385d" providerId="ADAL" clId="{5044ABC8-F9A2-4F6B-B02C-E14285EC99F5}" dt="2022-11-09T21:27:55.408" v="6288" actId="20577"/>
          <ac:spMkLst>
            <pc:docMk/>
            <pc:sldMk cId="3443553034" sldId="359"/>
            <ac:spMk id="8" creationId="{E94A8583-307A-4DC3-A213-928244DDC8A2}"/>
          </ac:spMkLst>
        </pc:spChg>
        <pc:spChg chg="mod">
          <ac:chgData name="Luis Felipe Giraldo Trujillo" userId="9e5f2ca0-ce69-4b78-85ca-b1c2743d385d" providerId="ADAL" clId="{5044ABC8-F9A2-4F6B-B02C-E14285EC99F5}" dt="2022-11-09T21:27:17.819" v="6265" actId="1076"/>
          <ac:spMkLst>
            <pc:docMk/>
            <pc:sldMk cId="3443553034" sldId="359"/>
            <ac:spMk id="12" creationId="{CE9286FF-3011-443F-885D-BF731D75A90C}"/>
          </ac:spMkLst>
        </pc:spChg>
        <pc:spChg chg="mod">
          <ac:chgData name="Luis Felipe Giraldo Trujillo" userId="9e5f2ca0-ce69-4b78-85ca-b1c2743d385d" providerId="ADAL" clId="{5044ABC8-F9A2-4F6B-B02C-E14285EC99F5}" dt="2022-11-09T21:27:22.088" v="6269" actId="20577"/>
          <ac:spMkLst>
            <pc:docMk/>
            <pc:sldMk cId="3443553034" sldId="359"/>
            <ac:spMk id="16" creationId="{F2E24C08-7DC5-4095-9ED0-302AC499C6D8}"/>
          </ac:spMkLst>
        </pc:spChg>
        <pc:spChg chg="mod">
          <ac:chgData name="Luis Felipe Giraldo Trujillo" userId="9e5f2ca0-ce69-4b78-85ca-b1c2743d385d" providerId="ADAL" clId="{5044ABC8-F9A2-4F6B-B02C-E14285EC99F5}" dt="2022-11-09T21:27:20.174" v="6267" actId="20577"/>
          <ac:spMkLst>
            <pc:docMk/>
            <pc:sldMk cId="3443553034" sldId="359"/>
            <ac:spMk id="17" creationId="{73DA77EB-A3EE-4D76-A044-8831861DA60D}"/>
          </ac:spMkLst>
        </pc:spChg>
        <pc:spChg chg="mod">
          <ac:chgData name="Luis Felipe Giraldo Trujillo" userId="9e5f2ca0-ce69-4b78-85ca-b1c2743d385d" providerId="ADAL" clId="{5044ABC8-F9A2-4F6B-B02C-E14285EC99F5}" dt="2022-11-09T21:27:47.363" v="6283" actId="20577"/>
          <ac:spMkLst>
            <pc:docMk/>
            <pc:sldMk cId="3443553034" sldId="359"/>
            <ac:spMk id="19" creationId="{7A1DD8C2-5713-40AA-9F91-3C287A505BE7}"/>
          </ac:spMkLst>
        </pc:spChg>
        <pc:spChg chg="mod">
          <ac:chgData name="Luis Felipe Giraldo Trujillo" userId="9e5f2ca0-ce69-4b78-85ca-b1c2743d385d" providerId="ADAL" clId="{5044ABC8-F9A2-4F6B-B02C-E14285EC99F5}" dt="2022-11-09T21:27:45.456" v="6281" actId="20577"/>
          <ac:spMkLst>
            <pc:docMk/>
            <pc:sldMk cId="3443553034" sldId="359"/>
            <ac:spMk id="25" creationId="{292E3728-8D86-4CBD-A4D7-04CDE1E2E910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941711002" sldId="360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6767635" sldId="361"/>
        </pc:sldMkLst>
      </pc:sldChg>
      <pc:sldChg chg="addSp delSp modSp add">
        <pc:chgData name="Luis Felipe Giraldo Trujillo" userId="9e5f2ca0-ce69-4b78-85ca-b1c2743d385d" providerId="ADAL" clId="{5044ABC8-F9A2-4F6B-B02C-E14285EC99F5}" dt="2022-11-09T21:28:24.954" v="6298" actId="6549"/>
        <pc:sldMkLst>
          <pc:docMk/>
          <pc:sldMk cId="4170792378" sldId="361"/>
        </pc:sldMkLst>
        <pc:spChg chg="del">
          <ac:chgData name="Luis Felipe Giraldo Trujillo" userId="9e5f2ca0-ce69-4b78-85ca-b1c2743d385d" providerId="ADAL" clId="{5044ABC8-F9A2-4F6B-B02C-E14285EC99F5}" dt="2022-11-09T21:28:00.018" v="6289" actId="478"/>
          <ac:spMkLst>
            <pc:docMk/>
            <pc:sldMk cId="4170792378" sldId="361"/>
            <ac:spMk id="2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9T21:14:07.885" v="5966"/>
          <ac:spMkLst>
            <pc:docMk/>
            <pc:sldMk cId="4170792378" sldId="361"/>
            <ac:spMk id="3" creationId="{05E8BBA5-2E67-1A96-EEB0-C4DD89003AF8}"/>
          </ac:spMkLst>
        </pc:spChg>
        <pc:spChg chg="add del mod">
          <ac:chgData name="Luis Felipe Giraldo Trujillo" userId="9e5f2ca0-ce69-4b78-85ca-b1c2743d385d" providerId="ADAL" clId="{5044ABC8-F9A2-4F6B-B02C-E14285EC99F5}" dt="2022-11-09T21:28:01.468" v="6290" actId="478"/>
          <ac:spMkLst>
            <pc:docMk/>
            <pc:sldMk cId="4170792378" sldId="361"/>
            <ac:spMk id="5" creationId="{089C12FD-A695-F53F-D532-97ADBA14A633}"/>
          </ac:spMkLst>
        </pc:spChg>
        <pc:spChg chg="mod">
          <ac:chgData name="Luis Felipe Giraldo Trujillo" userId="9e5f2ca0-ce69-4b78-85ca-b1c2743d385d" providerId="ADAL" clId="{5044ABC8-F9A2-4F6B-B02C-E14285EC99F5}" dt="2022-11-09T21:28:07.573" v="6292" actId="20577"/>
          <ac:spMkLst>
            <pc:docMk/>
            <pc:sldMk cId="4170792378" sldId="361"/>
            <ac:spMk id="6" creationId="{E2105080-8160-4A36-A566-C7DE11E74C64}"/>
          </ac:spMkLst>
        </pc:spChg>
        <pc:spChg chg="add mod">
          <ac:chgData name="Luis Felipe Giraldo Trujillo" userId="9e5f2ca0-ce69-4b78-85ca-b1c2743d385d" providerId="ADAL" clId="{5044ABC8-F9A2-4F6B-B02C-E14285EC99F5}" dt="2022-11-09T21:28:17.599" v="6295"/>
          <ac:spMkLst>
            <pc:docMk/>
            <pc:sldMk cId="4170792378" sldId="361"/>
            <ac:spMk id="7" creationId="{8EFF9254-6A73-0E53-729E-BF5EF1C55F39}"/>
          </ac:spMkLst>
        </pc:spChg>
        <pc:spChg chg="add mod">
          <ac:chgData name="Luis Felipe Giraldo Trujillo" userId="9e5f2ca0-ce69-4b78-85ca-b1c2743d385d" providerId="ADAL" clId="{5044ABC8-F9A2-4F6B-B02C-E14285EC99F5}" dt="2022-11-09T21:28:24.954" v="6298" actId="6549"/>
          <ac:spMkLst>
            <pc:docMk/>
            <pc:sldMk cId="4170792378" sldId="361"/>
            <ac:spMk id="9" creationId="{A83D7E6B-9329-F5C6-F252-E82180E1B2EA}"/>
          </ac:spMkLst>
        </pc:spChg>
        <pc:spChg chg="mod">
          <ac:chgData name="Luis Felipe Giraldo Trujillo" userId="9e5f2ca0-ce69-4b78-85ca-b1c2743d385d" providerId="ADAL" clId="{5044ABC8-F9A2-4F6B-B02C-E14285EC99F5}" dt="2022-11-09T21:28:09.563" v="6294" actId="20577"/>
          <ac:spMkLst>
            <pc:docMk/>
            <pc:sldMk cId="4170792378" sldId="361"/>
            <ac:spMk id="14" creationId="{0A1F6B81-5F6C-46E6-AB9B-9C88723A3211}"/>
          </ac:spMkLst>
        </pc:spChg>
        <pc:cxnChg chg="add mod">
          <ac:chgData name="Luis Felipe Giraldo Trujillo" userId="9e5f2ca0-ce69-4b78-85ca-b1c2743d385d" providerId="ADAL" clId="{5044ABC8-F9A2-4F6B-B02C-E14285EC99F5}" dt="2022-11-09T21:28:17.599" v="6295"/>
          <ac:cxnSpMkLst>
            <pc:docMk/>
            <pc:sldMk cId="4170792378" sldId="361"/>
            <ac:cxnSpMk id="8" creationId="{4BBA1417-B27C-6A93-F4B3-ED0ED4CD57C8}"/>
          </ac:cxnSpMkLst>
        </pc:cxnChg>
      </pc:sldChg>
      <pc:sldChg chg="addSp modSp add del">
        <pc:chgData name="Luis Felipe Giraldo Trujillo" userId="9e5f2ca0-ce69-4b78-85ca-b1c2743d385d" providerId="ADAL" clId="{5044ABC8-F9A2-4F6B-B02C-E14285EC99F5}" dt="2022-11-09T21:28:27.838" v="6299" actId="47"/>
        <pc:sldMkLst>
          <pc:docMk/>
          <pc:sldMk cId="738254464" sldId="362"/>
        </pc:sldMkLst>
        <pc:spChg chg="add mod">
          <ac:chgData name="Luis Felipe Giraldo Trujillo" userId="9e5f2ca0-ce69-4b78-85ca-b1c2743d385d" providerId="ADAL" clId="{5044ABC8-F9A2-4F6B-B02C-E14285EC99F5}" dt="2022-11-09T21:14:08.966" v="5967"/>
          <ac:spMkLst>
            <pc:docMk/>
            <pc:sldMk cId="738254464" sldId="362"/>
            <ac:spMk id="5" creationId="{BEF1AA95-7597-0236-0B97-85EE6A22FE67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762022972" sldId="362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4232255815" sldId="363"/>
        </pc:sldMkLst>
      </pc:sldChg>
      <pc:sldChg chg="addSp delSp modSp add mod">
        <pc:chgData name="Luis Felipe Giraldo Trujillo" userId="9e5f2ca0-ce69-4b78-85ca-b1c2743d385d" providerId="ADAL" clId="{5044ABC8-F9A2-4F6B-B02C-E14285EC99F5}" dt="2022-11-10T01:28:03.887" v="7347" actId="20577"/>
        <pc:sldMkLst>
          <pc:docMk/>
          <pc:sldMk cId="4265577619" sldId="363"/>
        </pc:sldMkLst>
        <pc:spChg chg="del">
          <ac:chgData name="Luis Felipe Giraldo Trujillo" userId="9e5f2ca0-ce69-4b78-85ca-b1c2743d385d" providerId="ADAL" clId="{5044ABC8-F9A2-4F6B-B02C-E14285EC99F5}" dt="2022-11-10T01:27:54.737" v="7343" actId="478"/>
          <ac:spMkLst>
            <pc:docMk/>
            <pc:sldMk cId="4265577619" sldId="363"/>
            <ac:spMk id="2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9T21:14:09.796" v="5968"/>
          <ac:spMkLst>
            <pc:docMk/>
            <pc:sldMk cId="4265577619" sldId="363"/>
            <ac:spMk id="3" creationId="{E46E48F9-4D76-4361-AB76-2353B7424459}"/>
          </ac:spMkLst>
        </pc:spChg>
        <pc:spChg chg="add del mod">
          <ac:chgData name="Luis Felipe Giraldo Trujillo" userId="9e5f2ca0-ce69-4b78-85ca-b1c2743d385d" providerId="ADAL" clId="{5044ABC8-F9A2-4F6B-B02C-E14285EC99F5}" dt="2022-11-10T01:27:56.104" v="7344" actId="478"/>
          <ac:spMkLst>
            <pc:docMk/>
            <pc:sldMk cId="4265577619" sldId="363"/>
            <ac:spMk id="6" creationId="{3153F2D8-5276-83FD-F4DA-8C91C6AC2560}"/>
          </ac:spMkLst>
        </pc:spChg>
        <pc:spChg chg="mod">
          <ac:chgData name="Luis Felipe Giraldo Trujillo" userId="9e5f2ca0-ce69-4b78-85ca-b1c2743d385d" providerId="ADAL" clId="{5044ABC8-F9A2-4F6B-B02C-E14285EC99F5}" dt="2022-11-09T21:29:11.477" v="6336" actId="20577"/>
          <ac:spMkLst>
            <pc:docMk/>
            <pc:sldMk cId="4265577619" sldId="363"/>
            <ac:spMk id="8" creationId="{E94A8583-307A-4DC3-A213-928244DDC8A2}"/>
          </ac:spMkLst>
        </pc:spChg>
        <pc:spChg chg="mod">
          <ac:chgData name="Luis Felipe Giraldo Trujillo" userId="9e5f2ca0-ce69-4b78-85ca-b1c2743d385d" providerId="ADAL" clId="{5044ABC8-F9A2-4F6B-B02C-E14285EC99F5}" dt="2022-11-10T01:27:58.741" v="7345" actId="1076"/>
          <ac:spMkLst>
            <pc:docMk/>
            <pc:sldMk cId="4265577619" sldId="363"/>
            <ac:spMk id="12" creationId="{CE9286FF-3011-443F-885D-BF731D75A90C}"/>
          </ac:spMkLst>
        </pc:spChg>
        <pc:spChg chg="mod">
          <ac:chgData name="Luis Felipe Giraldo Trujillo" userId="9e5f2ca0-ce69-4b78-85ca-b1c2743d385d" providerId="ADAL" clId="{5044ABC8-F9A2-4F6B-B02C-E14285EC99F5}" dt="2022-11-10T01:28:03.887" v="7347" actId="20577"/>
          <ac:spMkLst>
            <pc:docMk/>
            <pc:sldMk cId="4265577619" sldId="363"/>
            <ac:spMk id="16" creationId="{F2E24C08-7DC5-4095-9ED0-302AC499C6D8}"/>
          </ac:spMkLst>
        </pc:spChg>
        <pc:spChg chg="mod">
          <ac:chgData name="Luis Felipe Giraldo Trujillo" userId="9e5f2ca0-ce69-4b78-85ca-b1c2743d385d" providerId="ADAL" clId="{5044ABC8-F9A2-4F6B-B02C-E14285EC99F5}" dt="2022-11-10T01:27:50.970" v="7342" actId="20577"/>
          <ac:spMkLst>
            <pc:docMk/>
            <pc:sldMk cId="4265577619" sldId="363"/>
            <ac:spMk id="17" creationId="{73DA77EB-A3EE-4D76-A044-8831861DA60D}"/>
          </ac:spMkLst>
        </pc:spChg>
        <pc:spChg chg="mod">
          <ac:chgData name="Luis Felipe Giraldo Trujillo" userId="9e5f2ca0-ce69-4b78-85ca-b1c2743d385d" providerId="ADAL" clId="{5044ABC8-F9A2-4F6B-B02C-E14285EC99F5}" dt="2022-11-09T21:29:21.067" v="6348" actId="20577"/>
          <ac:spMkLst>
            <pc:docMk/>
            <pc:sldMk cId="4265577619" sldId="363"/>
            <ac:spMk id="19" creationId="{7A1DD8C2-5713-40AA-9F91-3C287A505BE7}"/>
          </ac:spMkLst>
        </pc:spChg>
        <pc:spChg chg="mod">
          <ac:chgData name="Luis Felipe Giraldo Trujillo" userId="9e5f2ca0-ce69-4b78-85ca-b1c2743d385d" providerId="ADAL" clId="{5044ABC8-F9A2-4F6B-B02C-E14285EC99F5}" dt="2022-11-09T21:29:17.014" v="6342" actId="20577"/>
          <ac:spMkLst>
            <pc:docMk/>
            <pc:sldMk cId="4265577619" sldId="363"/>
            <ac:spMk id="25" creationId="{292E3728-8D86-4CBD-A4D7-04CDE1E2E910}"/>
          </ac:spMkLst>
        </pc:spChg>
        <pc:spChg chg="mod">
          <ac:chgData name="Luis Felipe Giraldo Trujillo" userId="9e5f2ca0-ce69-4b78-85ca-b1c2743d385d" providerId="ADAL" clId="{5044ABC8-F9A2-4F6B-B02C-E14285EC99F5}" dt="2022-11-09T21:29:34.906" v="6356" actId="20577"/>
          <ac:spMkLst>
            <pc:docMk/>
            <pc:sldMk cId="4265577619" sldId="363"/>
            <ac:spMk id="31" creationId="{7912C835-3237-411F-9B88-8F4C22D9612D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4092189987" sldId="364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415056263" sldId="367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693495020" sldId="370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2322286293" sldId="372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3941093730" sldId="373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1871419410" sldId="374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2039351048" sldId="375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2123580534" sldId="376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4230208026" sldId="377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1959096610" sldId="378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2183404111" sldId="379"/>
        </pc:sldMkLst>
      </pc:sldChg>
      <pc:sldChg chg="addSp delSp modSp add">
        <pc:chgData name="Luis Felipe Giraldo Trujillo" userId="9e5f2ca0-ce69-4b78-85ca-b1c2743d385d" providerId="ADAL" clId="{5044ABC8-F9A2-4F6B-B02C-E14285EC99F5}" dt="2022-11-07T21:35:12.766" v="84"/>
        <pc:sldMkLst>
          <pc:docMk/>
          <pc:sldMk cId="892054790" sldId="382"/>
        </pc:sldMkLst>
        <pc:spChg chg="add mod">
          <ac:chgData name="Luis Felipe Giraldo Trujillo" userId="9e5f2ca0-ce69-4b78-85ca-b1c2743d385d" providerId="ADAL" clId="{5044ABC8-F9A2-4F6B-B02C-E14285EC99F5}" dt="2022-11-07T21:35:12.766" v="84"/>
          <ac:spMkLst>
            <pc:docMk/>
            <pc:sldMk cId="892054790" sldId="382"/>
            <ac:spMk id="2" creationId="{CC159B5B-06C2-F3D1-40ED-12782730C864}"/>
          </ac:spMkLst>
        </pc:spChg>
        <pc:spChg chg="del">
          <ac:chgData name="Luis Felipe Giraldo Trujillo" userId="9e5f2ca0-ce69-4b78-85ca-b1c2743d385d" providerId="ADAL" clId="{5044ABC8-F9A2-4F6B-B02C-E14285EC99F5}" dt="2022-11-07T21:35:12.481" v="83" actId="478"/>
          <ac:spMkLst>
            <pc:docMk/>
            <pc:sldMk cId="892054790" sldId="382"/>
            <ac:spMk id="17" creationId="{D1B11F1E-2B5B-44D9-AE5A-59E6A6813A5F}"/>
          </ac:spMkLst>
        </pc:spChg>
      </pc:sldChg>
      <pc:sldChg chg="addSp delSp modSp add">
        <pc:chgData name="Luis Felipe Giraldo Trujillo" userId="9e5f2ca0-ce69-4b78-85ca-b1c2743d385d" providerId="ADAL" clId="{5044ABC8-F9A2-4F6B-B02C-E14285EC99F5}" dt="2022-11-07T21:35:17.224" v="86"/>
        <pc:sldMkLst>
          <pc:docMk/>
          <pc:sldMk cId="1496866543" sldId="383"/>
        </pc:sldMkLst>
        <pc:spChg chg="add mod">
          <ac:chgData name="Luis Felipe Giraldo Trujillo" userId="9e5f2ca0-ce69-4b78-85ca-b1c2743d385d" providerId="ADAL" clId="{5044ABC8-F9A2-4F6B-B02C-E14285EC99F5}" dt="2022-11-07T21:35:17.224" v="86"/>
          <ac:spMkLst>
            <pc:docMk/>
            <pc:sldMk cId="1496866543" sldId="383"/>
            <ac:spMk id="2" creationId="{0B599A94-9E95-E60D-1C22-4F2C9573D29F}"/>
          </ac:spMkLst>
        </pc:spChg>
        <pc:spChg chg="del">
          <ac:chgData name="Luis Felipe Giraldo Trujillo" userId="9e5f2ca0-ce69-4b78-85ca-b1c2743d385d" providerId="ADAL" clId="{5044ABC8-F9A2-4F6B-B02C-E14285EC99F5}" dt="2022-11-07T21:35:16.900" v="85" actId="478"/>
          <ac:spMkLst>
            <pc:docMk/>
            <pc:sldMk cId="1496866543" sldId="383"/>
            <ac:spMk id="17" creationId="{D1B11F1E-2B5B-44D9-AE5A-59E6A6813A5F}"/>
          </ac:spMkLst>
        </pc:spChg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3743326909" sldId="385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2626146736" sldId="386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3768106686" sldId="387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1148455048" sldId="388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2381266193" sldId="389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1576057051" sldId="390"/>
        </pc:sldMkLst>
      </pc:sldChg>
      <pc:sldChg chg="add">
        <pc:chgData name="Luis Felipe Giraldo Trujillo" userId="9e5f2ca0-ce69-4b78-85ca-b1c2743d385d" providerId="ADAL" clId="{5044ABC8-F9A2-4F6B-B02C-E14285EC99F5}" dt="2022-11-10T05:03:40.789" v="10149"/>
        <pc:sldMkLst>
          <pc:docMk/>
          <pc:sldMk cId="2158292533" sldId="391"/>
        </pc:sldMkLst>
      </pc:sldChg>
      <pc:sldChg chg="delSp modSp add mod ord">
        <pc:chgData name="Luis Felipe Giraldo Trujillo" userId="9e5f2ca0-ce69-4b78-85ca-b1c2743d385d" providerId="ADAL" clId="{5044ABC8-F9A2-4F6B-B02C-E14285EC99F5}" dt="2022-11-08T18:04:21.096" v="1558" actId="20577"/>
        <pc:sldMkLst>
          <pc:docMk/>
          <pc:sldMk cId="4283663523" sldId="392"/>
        </pc:sldMkLst>
        <pc:spChg chg="mod">
          <ac:chgData name="Luis Felipe Giraldo Trujillo" userId="9e5f2ca0-ce69-4b78-85ca-b1c2743d385d" providerId="ADAL" clId="{5044ABC8-F9A2-4F6B-B02C-E14285EC99F5}" dt="2022-11-07T21:34:29.917" v="65" actId="20577"/>
          <ac:spMkLst>
            <pc:docMk/>
            <pc:sldMk cId="4283663523" sldId="392"/>
            <ac:spMk id="2" creationId="{C1EEA4DB-EC16-495B-9E06-639EE4B7169B}"/>
          </ac:spMkLst>
        </pc:spChg>
        <pc:spChg chg="del">
          <ac:chgData name="Luis Felipe Giraldo Trujillo" userId="9e5f2ca0-ce69-4b78-85ca-b1c2743d385d" providerId="ADAL" clId="{5044ABC8-F9A2-4F6B-B02C-E14285EC99F5}" dt="2022-11-07T21:34:21.877" v="28" actId="478"/>
          <ac:spMkLst>
            <pc:docMk/>
            <pc:sldMk cId="4283663523" sldId="392"/>
            <ac:spMk id="5" creationId="{1C1143C9-3508-411C-AF2E-6444116A2D67}"/>
          </ac:spMkLst>
        </pc:spChg>
        <pc:spChg chg="mod">
          <ac:chgData name="Luis Felipe Giraldo Trujillo" userId="9e5f2ca0-ce69-4b78-85ca-b1c2743d385d" providerId="ADAL" clId="{5044ABC8-F9A2-4F6B-B02C-E14285EC99F5}" dt="2022-11-08T18:04:21.096" v="1558" actId="20577"/>
          <ac:spMkLst>
            <pc:docMk/>
            <pc:sldMk cId="4283663523" sldId="392"/>
            <ac:spMk id="6" creationId="{4A2441D6-922F-46AB-8279-A1AE695C8A7A}"/>
          </ac:spMkLst>
        </pc:spChg>
      </pc:sldChg>
      <pc:sldChg chg="addSp delSp modSp add del">
        <pc:chgData name="Luis Felipe Giraldo Trujillo" userId="9e5f2ca0-ce69-4b78-85ca-b1c2743d385d" providerId="ADAL" clId="{5044ABC8-F9A2-4F6B-B02C-E14285EC99F5}" dt="2022-11-08T01:33:19.578" v="222" actId="47"/>
        <pc:sldMkLst>
          <pc:docMk/>
          <pc:sldMk cId="3431811844" sldId="393"/>
        </pc:sldMkLst>
        <pc:spChg chg="del">
          <ac:chgData name="Luis Felipe Giraldo Trujillo" userId="9e5f2ca0-ce69-4b78-85ca-b1c2743d385d" providerId="ADAL" clId="{5044ABC8-F9A2-4F6B-B02C-E14285EC99F5}" dt="2022-11-08T01:33:15.908" v="220" actId="478"/>
          <ac:spMkLst>
            <pc:docMk/>
            <pc:sldMk cId="3431811844" sldId="393"/>
            <ac:spMk id="2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7T21:34:50.095" v="72"/>
          <ac:spMkLst>
            <pc:docMk/>
            <pc:sldMk cId="3431811844" sldId="393"/>
            <ac:spMk id="3" creationId="{A9DB529F-0C11-E860-6ECD-2538A97D5986}"/>
          </ac:spMkLst>
        </pc:spChg>
        <pc:spChg chg="add del mod">
          <ac:chgData name="Luis Felipe Giraldo Trujillo" userId="9e5f2ca0-ce69-4b78-85ca-b1c2743d385d" providerId="ADAL" clId="{5044ABC8-F9A2-4F6B-B02C-E14285EC99F5}" dt="2022-11-08T01:33:17.574" v="221" actId="478"/>
          <ac:spMkLst>
            <pc:docMk/>
            <pc:sldMk cId="3431811844" sldId="393"/>
            <ac:spMk id="4" creationId="{767AF939-00B6-BA7B-BE3A-C4C54DE0DACE}"/>
          </ac:spMkLst>
        </pc:spChg>
        <pc:spChg chg="del">
          <ac:chgData name="Luis Felipe Giraldo Trujillo" userId="9e5f2ca0-ce69-4b78-85ca-b1c2743d385d" providerId="ADAL" clId="{5044ABC8-F9A2-4F6B-B02C-E14285EC99F5}" dt="2022-11-07T21:34:49.796" v="71" actId="478"/>
          <ac:spMkLst>
            <pc:docMk/>
            <pc:sldMk cId="3431811844" sldId="393"/>
            <ac:spMk id="5" creationId="{8A13D50D-55FD-45B9-83BD-0D33F8BD77D2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709188470" sldId="404"/>
        </pc:sldMkLst>
      </pc:sldChg>
      <pc:sldChg chg="modSp add del mod">
        <pc:chgData name="Luis Felipe Giraldo Trujillo" userId="9e5f2ca0-ce69-4b78-85ca-b1c2743d385d" providerId="ADAL" clId="{5044ABC8-F9A2-4F6B-B02C-E14285EC99F5}" dt="2022-11-08T03:00:32.888" v="976" actId="47"/>
        <pc:sldMkLst>
          <pc:docMk/>
          <pc:sldMk cId="968032653" sldId="404"/>
        </pc:sldMkLst>
        <pc:spChg chg="mod">
          <ac:chgData name="Luis Felipe Giraldo Trujillo" userId="9e5f2ca0-ce69-4b78-85ca-b1c2743d385d" providerId="ADAL" clId="{5044ABC8-F9A2-4F6B-B02C-E14285EC99F5}" dt="2022-11-08T01:40:00.719" v="292" actId="20577"/>
          <ac:spMkLst>
            <pc:docMk/>
            <pc:sldMk cId="968032653" sldId="404"/>
            <ac:spMk id="7" creationId="{00000000-0000-0000-0000-000000000000}"/>
          </ac:spMkLst>
        </pc:spChg>
        <pc:picChg chg="mod">
          <ac:chgData name="Luis Felipe Giraldo Trujillo" userId="9e5f2ca0-ce69-4b78-85ca-b1c2743d385d" providerId="ADAL" clId="{5044ABC8-F9A2-4F6B-B02C-E14285EC99F5}" dt="2022-11-08T01:39:14.526" v="289" actId="14100"/>
          <ac:picMkLst>
            <pc:docMk/>
            <pc:sldMk cId="968032653" sldId="404"/>
            <ac:picMk id="1026" creationId="{00000000-0000-0000-0000-000000000000}"/>
          </ac:picMkLst>
        </pc:pic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801792142" sldId="405"/>
        </pc:sldMkLst>
      </pc:sldChg>
      <pc:sldChg chg="addSp delSp modSp add mod ord">
        <pc:chgData name="Luis Felipe Giraldo Trujillo" userId="9e5f2ca0-ce69-4b78-85ca-b1c2743d385d" providerId="ADAL" clId="{5044ABC8-F9A2-4F6B-B02C-E14285EC99F5}" dt="2022-11-10T04:05:24.049" v="10148" actId="403"/>
        <pc:sldMkLst>
          <pc:docMk/>
          <pc:sldMk cId="2744562144" sldId="405"/>
        </pc:sldMkLst>
        <pc:spChg chg="add del mod">
          <ac:chgData name="Luis Felipe Giraldo Trujillo" userId="9e5f2ca0-ce69-4b78-85ca-b1c2743d385d" providerId="ADAL" clId="{5044ABC8-F9A2-4F6B-B02C-E14285EC99F5}" dt="2022-11-10T03:54:19.822" v="9790" actId="21"/>
          <ac:spMkLst>
            <pc:docMk/>
            <pc:sldMk cId="2744562144" sldId="405"/>
            <ac:spMk id="2" creationId="{1BA7732A-6D60-FF00-C9C4-A01F2EE54960}"/>
          </ac:spMkLst>
        </pc:spChg>
        <pc:spChg chg="add del mod">
          <ac:chgData name="Luis Felipe Giraldo Trujillo" userId="9e5f2ca0-ce69-4b78-85ca-b1c2743d385d" providerId="ADAL" clId="{5044ABC8-F9A2-4F6B-B02C-E14285EC99F5}" dt="2022-11-08T01:52:56.428" v="623" actId="478"/>
          <ac:spMkLst>
            <pc:docMk/>
            <pc:sldMk cId="2744562144" sldId="405"/>
            <ac:spMk id="2" creationId="{A625ECE3-F69C-5994-A007-94C917030627}"/>
          </ac:spMkLst>
        </pc:spChg>
        <pc:spChg chg="add del mod">
          <ac:chgData name="Luis Felipe Giraldo Trujillo" userId="9e5f2ca0-ce69-4b78-85ca-b1c2743d385d" providerId="ADAL" clId="{5044ABC8-F9A2-4F6B-B02C-E14285EC99F5}" dt="2022-11-08T01:52:56.428" v="623" actId="478"/>
          <ac:spMkLst>
            <pc:docMk/>
            <pc:sldMk cId="2744562144" sldId="405"/>
            <ac:spMk id="4" creationId="{ECA9C013-4CA8-CA64-60D1-DACD73535EAD}"/>
          </ac:spMkLst>
        </pc:spChg>
        <pc:spChg chg="add del mod">
          <ac:chgData name="Luis Felipe Giraldo Trujillo" userId="9e5f2ca0-ce69-4b78-85ca-b1c2743d385d" providerId="ADAL" clId="{5044ABC8-F9A2-4F6B-B02C-E14285EC99F5}" dt="2022-11-08T01:52:56.428" v="623" actId="478"/>
          <ac:spMkLst>
            <pc:docMk/>
            <pc:sldMk cId="2744562144" sldId="405"/>
            <ac:spMk id="6" creationId="{5C93D378-4FC5-70B8-1C64-323BE4F6580B}"/>
          </ac:spMkLst>
        </pc:spChg>
        <pc:spChg chg="mod">
          <ac:chgData name="Luis Felipe Giraldo Trujillo" userId="9e5f2ca0-ce69-4b78-85ca-b1c2743d385d" providerId="ADAL" clId="{5044ABC8-F9A2-4F6B-B02C-E14285EC99F5}" dt="2022-11-10T04:05:24.049" v="10148" actId="403"/>
          <ac:spMkLst>
            <pc:docMk/>
            <pc:sldMk cId="2744562144" sldId="405"/>
            <ac:spMk id="7" creationId="{00000000-0000-0000-0000-000000000000}"/>
          </ac:spMkLst>
        </pc:spChg>
        <pc:picChg chg="del mod">
          <ac:chgData name="Luis Felipe Giraldo Trujillo" userId="9e5f2ca0-ce69-4b78-85ca-b1c2743d385d" providerId="ADAL" clId="{5044ABC8-F9A2-4F6B-B02C-E14285EC99F5}" dt="2022-11-08T01:52:56.428" v="623" actId="478"/>
          <ac:picMkLst>
            <pc:docMk/>
            <pc:sldMk cId="2744562144" sldId="405"/>
            <ac:picMk id="1026" creationId="{00000000-0000-0000-0000-000000000000}"/>
          </ac:picMkLst>
        </pc:picChg>
      </pc:sldChg>
      <pc:sldChg chg="delSp modSp add mod">
        <pc:chgData name="Luis Felipe Giraldo Trujillo" userId="9e5f2ca0-ce69-4b78-85ca-b1c2743d385d" providerId="ADAL" clId="{5044ABC8-F9A2-4F6B-B02C-E14285EC99F5}" dt="2022-11-08T01:57:07.675" v="667" actId="20577"/>
        <pc:sldMkLst>
          <pc:docMk/>
          <pc:sldMk cId="337510513" sldId="406"/>
        </pc:sldMkLst>
        <pc:spChg chg="mod">
          <ac:chgData name="Luis Felipe Giraldo Trujillo" userId="9e5f2ca0-ce69-4b78-85ca-b1c2743d385d" providerId="ADAL" clId="{5044ABC8-F9A2-4F6B-B02C-E14285EC99F5}" dt="2022-11-08T01:53:07.463" v="627" actId="14100"/>
          <ac:spMkLst>
            <pc:docMk/>
            <pc:sldMk cId="337510513" sldId="406"/>
            <ac:spMk id="2" creationId="{A625ECE3-F69C-5994-A007-94C917030627}"/>
          </ac:spMkLst>
        </pc:spChg>
        <pc:spChg chg="mod">
          <ac:chgData name="Luis Felipe Giraldo Trujillo" userId="9e5f2ca0-ce69-4b78-85ca-b1c2743d385d" providerId="ADAL" clId="{5044ABC8-F9A2-4F6B-B02C-E14285EC99F5}" dt="2022-11-08T01:57:02.194" v="660" actId="20577"/>
          <ac:spMkLst>
            <pc:docMk/>
            <pc:sldMk cId="337510513" sldId="406"/>
            <ac:spMk id="4" creationId="{ECA9C013-4CA8-CA64-60D1-DACD73535EAD}"/>
          </ac:spMkLst>
        </pc:spChg>
        <pc:spChg chg="mod">
          <ac:chgData name="Luis Felipe Giraldo Trujillo" userId="9e5f2ca0-ce69-4b78-85ca-b1c2743d385d" providerId="ADAL" clId="{5044ABC8-F9A2-4F6B-B02C-E14285EC99F5}" dt="2022-11-08T01:57:07.675" v="667" actId="20577"/>
          <ac:spMkLst>
            <pc:docMk/>
            <pc:sldMk cId="337510513" sldId="406"/>
            <ac:spMk id="6" creationId="{5C93D378-4FC5-70B8-1C64-323BE4F6580B}"/>
          </ac:spMkLst>
        </pc:spChg>
        <pc:picChg chg="del">
          <ac:chgData name="Luis Felipe Giraldo Trujillo" userId="9e5f2ca0-ce69-4b78-85ca-b1c2743d385d" providerId="ADAL" clId="{5044ABC8-F9A2-4F6B-B02C-E14285EC99F5}" dt="2022-11-08T01:52:58.976" v="624" actId="478"/>
          <ac:picMkLst>
            <pc:docMk/>
            <pc:sldMk cId="337510513" sldId="406"/>
            <ac:picMk id="1026" creationId="{00000000-0000-0000-0000-000000000000}"/>
          </ac:picMkLst>
        </pc:pic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730931211" sldId="406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73034679" sldId="407"/>
        </pc:sldMkLst>
      </pc:sldChg>
      <pc:sldChg chg="addSp delSp modSp add mod ord">
        <pc:chgData name="Luis Felipe Giraldo Trujillo" userId="9e5f2ca0-ce69-4b78-85ca-b1c2743d385d" providerId="ADAL" clId="{5044ABC8-F9A2-4F6B-B02C-E14285EC99F5}" dt="2022-11-08T02:59:44.202" v="975"/>
        <pc:sldMkLst>
          <pc:docMk/>
          <pc:sldMk cId="1260786089" sldId="407"/>
        </pc:sldMkLst>
        <pc:spChg chg="mod">
          <ac:chgData name="Luis Felipe Giraldo Trujillo" userId="9e5f2ca0-ce69-4b78-85ca-b1c2743d385d" providerId="ADAL" clId="{5044ABC8-F9A2-4F6B-B02C-E14285EC99F5}" dt="2022-11-08T02:53:15.125" v="737" actId="20577"/>
          <ac:spMkLst>
            <pc:docMk/>
            <pc:sldMk cId="1260786089" sldId="407"/>
            <ac:spMk id="2" creationId="{A625ECE3-F69C-5994-A007-94C917030627}"/>
          </ac:spMkLst>
        </pc:spChg>
        <pc:spChg chg="add mod">
          <ac:chgData name="Luis Felipe Giraldo Trujillo" userId="9e5f2ca0-ce69-4b78-85ca-b1c2743d385d" providerId="ADAL" clId="{5044ABC8-F9A2-4F6B-B02C-E14285EC99F5}" dt="2022-11-08T02:54:41.408" v="791" actId="1076"/>
          <ac:spMkLst>
            <pc:docMk/>
            <pc:sldMk cId="1260786089" sldId="407"/>
            <ac:spMk id="3" creationId="{8C1B1F40-E0C0-1550-BAC9-85B30D76C6CE}"/>
          </ac:spMkLst>
        </pc:spChg>
        <pc:spChg chg="mod">
          <ac:chgData name="Luis Felipe Giraldo Trujillo" userId="9e5f2ca0-ce69-4b78-85ca-b1c2743d385d" providerId="ADAL" clId="{5044ABC8-F9A2-4F6B-B02C-E14285EC99F5}" dt="2022-11-08T02:54:04.081" v="771" actId="1076"/>
          <ac:spMkLst>
            <pc:docMk/>
            <pc:sldMk cId="1260786089" sldId="407"/>
            <ac:spMk id="4" creationId="{ECA9C013-4CA8-CA64-60D1-DACD73535EAD}"/>
          </ac:spMkLst>
        </pc:spChg>
        <pc:spChg chg="del">
          <ac:chgData name="Luis Felipe Giraldo Trujillo" userId="9e5f2ca0-ce69-4b78-85ca-b1c2743d385d" providerId="ADAL" clId="{5044ABC8-F9A2-4F6B-B02C-E14285EC99F5}" dt="2022-11-08T02:53:19.210" v="738" actId="478"/>
          <ac:spMkLst>
            <pc:docMk/>
            <pc:sldMk cId="1260786089" sldId="407"/>
            <ac:spMk id="6" creationId="{5C93D378-4FC5-70B8-1C64-323BE4F6580B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464744119" sldId="408"/>
        </pc:sldMkLst>
      </pc:sldChg>
      <pc:sldChg chg="addSp delSp modSp add mod">
        <pc:chgData name="Luis Felipe Giraldo Trujillo" userId="9e5f2ca0-ce69-4b78-85ca-b1c2743d385d" providerId="ADAL" clId="{5044ABC8-F9A2-4F6B-B02C-E14285EC99F5}" dt="2022-11-08T02:56:48.512" v="906" actId="1076"/>
        <pc:sldMkLst>
          <pc:docMk/>
          <pc:sldMk cId="2049962253" sldId="408"/>
        </pc:sldMkLst>
        <pc:spChg chg="add mod ord">
          <ac:chgData name="Luis Felipe Giraldo Trujillo" userId="9e5f2ca0-ce69-4b78-85ca-b1c2743d385d" providerId="ADAL" clId="{5044ABC8-F9A2-4F6B-B02C-E14285EC99F5}" dt="2022-11-08T02:56:23.986" v="879" actId="167"/>
          <ac:spMkLst>
            <pc:docMk/>
            <pc:sldMk cId="2049962253" sldId="408"/>
            <ac:spMk id="3" creationId="{3ADA532A-DF9F-937C-94DB-AB83CF4B5B07}"/>
          </ac:spMkLst>
        </pc:spChg>
        <pc:spChg chg="mod">
          <ac:chgData name="Luis Felipe Giraldo Trujillo" userId="9e5f2ca0-ce69-4b78-85ca-b1c2743d385d" providerId="ADAL" clId="{5044ABC8-F9A2-4F6B-B02C-E14285EC99F5}" dt="2022-11-08T02:55:26.736" v="794" actId="2085"/>
          <ac:spMkLst>
            <pc:docMk/>
            <pc:sldMk cId="2049962253" sldId="408"/>
            <ac:spMk id="4" creationId="{ECA9C013-4CA8-CA64-60D1-DACD73535EAD}"/>
          </ac:spMkLst>
        </pc:spChg>
        <pc:spChg chg="del">
          <ac:chgData name="Luis Felipe Giraldo Trujillo" userId="9e5f2ca0-ce69-4b78-85ca-b1c2743d385d" providerId="ADAL" clId="{5044ABC8-F9A2-4F6B-B02C-E14285EC99F5}" dt="2022-11-08T02:55:21.176" v="793" actId="478"/>
          <ac:spMkLst>
            <pc:docMk/>
            <pc:sldMk cId="2049962253" sldId="408"/>
            <ac:spMk id="6" creationId="{5C93D378-4FC5-70B8-1C64-323BE4F6580B}"/>
          </ac:spMkLst>
        </pc:spChg>
        <pc:spChg chg="add mod">
          <ac:chgData name="Luis Felipe Giraldo Trujillo" userId="9e5f2ca0-ce69-4b78-85ca-b1c2743d385d" providerId="ADAL" clId="{5044ABC8-F9A2-4F6B-B02C-E14285EC99F5}" dt="2022-11-08T02:56:48.512" v="906" actId="1076"/>
          <ac:spMkLst>
            <pc:docMk/>
            <pc:sldMk cId="2049962253" sldId="408"/>
            <ac:spMk id="11" creationId="{AFEC5D7F-CF50-7DF9-AB41-BF25A44CF7FB}"/>
          </ac:spMkLst>
        </pc:spChg>
        <pc:cxnChg chg="add mod">
          <ac:chgData name="Luis Felipe Giraldo Trujillo" userId="9e5f2ca0-ce69-4b78-85ca-b1c2743d385d" providerId="ADAL" clId="{5044ABC8-F9A2-4F6B-B02C-E14285EC99F5}" dt="2022-11-08T02:55:55.273" v="836" actId="14100"/>
          <ac:cxnSpMkLst>
            <pc:docMk/>
            <pc:sldMk cId="2049962253" sldId="408"/>
            <ac:cxnSpMk id="9" creationId="{942B4304-CF41-B28F-11A3-532D875EA699}"/>
          </ac:cxnSpMkLst>
        </pc:cxnChg>
      </pc:sldChg>
      <pc:sldChg chg="delSp modSp add mod">
        <pc:chgData name="Luis Felipe Giraldo Trujillo" userId="9e5f2ca0-ce69-4b78-85ca-b1c2743d385d" providerId="ADAL" clId="{5044ABC8-F9A2-4F6B-B02C-E14285EC99F5}" dt="2022-11-08T02:58:44.252" v="971" actId="692"/>
        <pc:sldMkLst>
          <pc:docMk/>
          <pc:sldMk cId="585290859" sldId="409"/>
        </pc:sldMkLst>
        <pc:spChg chg="del">
          <ac:chgData name="Luis Felipe Giraldo Trujillo" userId="9e5f2ca0-ce69-4b78-85ca-b1c2743d385d" providerId="ADAL" clId="{5044ABC8-F9A2-4F6B-B02C-E14285EC99F5}" dt="2022-11-08T02:57:54.990" v="909" actId="478"/>
          <ac:spMkLst>
            <pc:docMk/>
            <pc:sldMk cId="585290859" sldId="409"/>
            <ac:spMk id="3" creationId="{3ADA532A-DF9F-937C-94DB-AB83CF4B5B07}"/>
          </ac:spMkLst>
        </pc:spChg>
        <pc:spChg chg="ord">
          <ac:chgData name="Luis Felipe Giraldo Trujillo" userId="9e5f2ca0-ce69-4b78-85ca-b1c2743d385d" providerId="ADAL" clId="{5044ABC8-F9A2-4F6B-B02C-E14285EC99F5}" dt="2022-11-08T02:57:53.627" v="908" actId="167"/>
          <ac:spMkLst>
            <pc:docMk/>
            <pc:sldMk cId="585290859" sldId="409"/>
            <ac:spMk id="4" creationId="{ECA9C013-4CA8-CA64-60D1-DACD73535EAD}"/>
          </ac:spMkLst>
        </pc:spChg>
        <pc:spChg chg="mod">
          <ac:chgData name="Luis Felipe Giraldo Trujillo" userId="9e5f2ca0-ce69-4b78-85ca-b1c2743d385d" providerId="ADAL" clId="{5044ABC8-F9A2-4F6B-B02C-E14285EC99F5}" dt="2022-11-08T02:58:44.252" v="971" actId="692"/>
          <ac:spMkLst>
            <pc:docMk/>
            <pc:sldMk cId="585290859" sldId="409"/>
            <ac:spMk id="11" creationId="{AFEC5D7F-CF50-7DF9-AB41-BF25A44CF7FB}"/>
          </ac:spMkLst>
        </pc:spChg>
        <pc:cxnChg chg="del mod ord">
          <ac:chgData name="Luis Felipe Giraldo Trujillo" userId="9e5f2ca0-ce69-4b78-85ca-b1c2743d385d" providerId="ADAL" clId="{5044ABC8-F9A2-4F6B-B02C-E14285EC99F5}" dt="2022-11-08T02:57:56.529" v="910" actId="478"/>
          <ac:cxnSpMkLst>
            <pc:docMk/>
            <pc:sldMk cId="585290859" sldId="409"/>
            <ac:cxnSpMk id="9" creationId="{942B4304-CF41-B28F-11A3-532D875EA699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486780244" sldId="409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735598178" sldId="410"/>
        </pc:sldMkLst>
      </pc:sldChg>
      <pc:sldChg chg="addSp modSp add mod">
        <pc:chgData name="Luis Felipe Giraldo Trujillo" userId="9e5f2ca0-ce69-4b78-85ca-b1c2743d385d" providerId="ADAL" clId="{5044ABC8-F9A2-4F6B-B02C-E14285EC99F5}" dt="2022-11-08T18:05:02.909" v="1560" actId="207"/>
        <pc:sldMkLst>
          <pc:docMk/>
          <pc:sldMk cId="3550657218" sldId="410"/>
        </pc:sldMkLst>
        <pc:spChg chg="mod">
          <ac:chgData name="Luis Felipe Giraldo Trujillo" userId="9e5f2ca0-ce69-4b78-85ca-b1c2743d385d" providerId="ADAL" clId="{5044ABC8-F9A2-4F6B-B02C-E14285EC99F5}" dt="2022-11-08T18:05:02.909" v="1560" actId="207"/>
          <ac:spMkLst>
            <pc:docMk/>
            <pc:sldMk cId="3550657218" sldId="410"/>
            <ac:spMk id="8" creationId="{5A0CA680-0F35-0617-7CC9-03D3248D1788}"/>
          </ac:spMkLst>
        </pc:spChg>
        <pc:spChg chg="add mod">
          <ac:chgData name="Luis Felipe Giraldo Trujillo" userId="9e5f2ca0-ce69-4b78-85ca-b1c2743d385d" providerId="ADAL" clId="{5044ABC8-F9A2-4F6B-B02C-E14285EC99F5}" dt="2022-11-08T17:11:18.269" v="1550" actId="1076"/>
          <ac:spMkLst>
            <pc:docMk/>
            <pc:sldMk cId="3550657218" sldId="410"/>
            <ac:spMk id="24" creationId="{60DD49D9-D28C-448E-FB0E-79A915C69A4C}"/>
          </ac:spMkLst>
        </pc:spChg>
        <pc:cxnChg chg="add mod">
          <ac:chgData name="Luis Felipe Giraldo Trujillo" userId="9e5f2ca0-ce69-4b78-85ca-b1c2743d385d" providerId="ADAL" clId="{5044ABC8-F9A2-4F6B-B02C-E14285EC99F5}" dt="2022-11-08T17:08:24.555" v="1517" actId="692"/>
          <ac:cxnSpMkLst>
            <pc:docMk/>
            <pc:sldMk cId="3550657218" sldId="410"/>
            <ac:cxnSpMk id="7" creationId="{43872CA8-3CEE-4DB5-142A-738D60A26280}"/>
          </ac:cxnSpMkLst>
        </pc:cxnChg>
        <pc:cxnChg chg="add mod">
          <ac:chgData name="Luis Felipe Giraldo Trujillo" userId="9e5f2ca0-ce69-4b78-85ca-b1c2743d385d" providerId="ADAL" clId="{5044ABC8-F9A2-4F6B-B02C-E14285EC99F5}" dt="2022-11-08T17:09:38.236" v="1525" actId="14100"/>
          <ac:cxnSpMkLst>
            <pc:docMk/>
            <pc:sldMk cId="3550657218" sldId="410"/>
            <ac:cxnSpMk id="9" creationId="{79553B3C-1E2A-2B0F-5BD1-957FCC588480}"/>
          </ac:cxnSpMkLst>
        </pc:cxnChg>
        <pc:cxnChg chg="add mod">
          <ac:chgData name="Luis Felipe Giraldo Trujillo" userId="9e5f2ca0-ce69-4b78-85ca-b1c2743d385d" providerId="ADAL" clId="{5044ABC8-F9A2-4F6B-B02C-E14285EC99F5}" dt="2022-11-08T17:10:47.452" v="1543" actId="14100"/>
          <ac:cxnSpMkLst>
            <pc:docMk/>
            <pc:sldMk cId="3550657218" sldId="410"/>
            <ac:cxnSpMk id="16" creationId="{BAFAB8C7-DA36-9CD7-23AB-408106091994}"/>
          </ac:cxnSpMkLst>
        </pc:cxnChg>
        <pc:cxnChg chg="add mod">
          <ac:chgData name="Luis Felipe Giraldo Trujillo" userId="9e5f2ca0-ce69-4b78-85ca-b1c2743d385d" providerId="ADAL" clId="{5044ABC8-F9A2-4F6B-B02C-E14285EC99F5}" dt="2022-11-08T17:10:50.331" v="1544" actId="14100"/>
          <ac:cxnSpMkLst>
            <pc:docMk/>
            <pc:sldMk cId="3550657218" sldId="410"/>
            <ac:cxnSpMk id="18" creationId="{61C16B6B-18B5-61A2-88DB-54BF36E4A643}"/>
          </ac:cxnSpMkLst>
        </pc:cxnChg>
      </pc:sldChg>
      <pc:sldChg chg="addSp delSp modSp add mod">
        <pc:chgData name="Luis Felipe Giraldo Trujillo" userId="9e5f2ca0-ce69-4b78-85ca-b1c2743d385d" providerId="ADAL" clId="{5044ABC8-F9A2-4F6B-B02C-E14285EC99F5}" dt="2022-11-08T19:53:34.884" v="1595" actId="14100"/>
        <pc:sldMkLst>
          <pc:docMk/>
          <pc:sldMk cId="803624927" sldId="411"/>
        </pc:sldMkLst>
        <pc:spChg chg="add mod">
          <ac:chgData name="Luis Felipe Giraldo Trujillo" userId="9e5f2ca0-ce69-4b78-85ca-b1c2743d385d" providerId="ADAL" clId="{5044ABC8-F9A2-4F6B-B02C-E14285EC99F5}" dt="2022-11-08T19:52:56.653" v="1570" actId="1076"/>
          <ac:spMkLst>
            <pc:docMk/>
            <pc:sldMk cId="803624927" sldId="411"/>
            <ac:spMk id="2" creationId="{9E90BAC3-8550-B1F5-4F3F-A5367971A8DF}"/>
          </ac:spMkLst>
        </pc:spChg>
        <pc:spChg chg="mod">
          <ac:chgData name="Luis Felipe Giraldo Trujillo" userId="9e5f2ca0-ce69-4b78-85ca-b1c2743d385d" providerId="ADAL" clId="{5044ABC8-F9A2-4F6B-B02C-E14285EC99F5}" dt="2022-11-08T19:52:35.596" v="1566" actId="20577"/>
          <ac:spMkLst>
            <pc:docMk/>
            <pc:sldMk cId="803624927" sldId="411"/>
            <ac:spMk id="4" creationId="{A8CA0CE3-35FA-22FE-F60F-47BFD871160C}"/>
          </ac:spMkLst>
        </pc:spChg>
        <pc:spChg chg="del">
          <ac:chgData name="Luis Felipe Giraldo Trujillo" userId="9e5f2ca0-ce69-4b78-85ca-b1c2743d385d" providerId="ADAL" clId="{5044ABC8-F9A2-4F6B-B02C-E14285EC99F5}" dt="2022-11-08T19:52:38.629" v="1567" actId="478"/>
          <ac:spMkLst>
            <pc:docMk/>
            <pc:sldMk cId="803624927" sldId="411"/>
            <ac:spMk id="6" creationId="{F522AB48-93E0-4964-64C2-A6870754C377}"/>
          </ac:spMkLst>
        </pc:spChg>
        <pc:spChg chg="del">
          <ac:chgData name="Luis Felipe Giraldo Trujillo" userId="9e5f2ca0-ce69-4b78-85ca-b1c2743d385d" providerId="ADAL" clId="{5044ABC8-F9A2-4F6B-B02C-E14285EC99F5}" dt="2022-11-08T19:52:41.249" v="1568" actId="478"/>
          <ac:spMkLst>
            <pc:docMk/>
            <pc:sldMk cId="803624927" sldId="411"/>
            <ac:spMk id="8" creationId="{5A0CA680-0F35-0617-7CC9-03D3248D1788}"/>
          </ac:spMkLst>
        </pc:spChg>
        <pc:spChg chg="add mod">
          <ac:chgData name="Luis Felipe Giraldo Trujillo" userId="9e5f2ca0-ce69-4b78-85ca-b1c2743d385d" providerId="ADAL" clId="{5044ABC8-F9A2-4F6B-B02C-E14285EC99F5}" dt="2022-11-08T19:53:14.219" v="1582" actId="1076"/>
          <ac:spMkLst>
            <pc:docMk/>
            <pc:sldMk cId="803624927" sldId="411"/>
            <ac:spMk id="12" creationId="{4FA7656B-C51E-2ADB-A52C-00AE6E2B2AA2}"/>
          </ac:spMkLst>
        </pc:spChg>
        <pc:spChg chg="del">
          <ac:chgData name="Luis Felipe Giraldo Trujillo" userId="9e5f2ca0-ce69-4b78-85ca-b1c2743d385d" providerId="ADAL" clId="{5044ABC8-F9A2-4F6B-B02C-E14285EC99F5}" dt="2022-11-08T19:52:41.249" v="1568" actId="478"/>
          <ac:spMkLst>
            <pc:docMk/>
            <pc:sldMk cId="803624927" sldId="411"/>
            <ac:spMk id="24" creationId="{60DD49D9-D28C-448E-FB0E-79A915C69A4C}"/>
          </ac:spMkLst>
        </pc:spChg>
        <pc:picChg chg="del">
          <ac:chgData name="Luis Felipe Giraldo Trujillo" userId="9e5f2ca0-ce69-4b78-85ca-b1c2743d385d" providerId="ADAL" clId="{5044ABC8-F9A2-4F6B-B02C-E14285EC99F5}" dt="2022-11-08T19:52:41.249" v="1568" actId="478"/>
          <ac:picMkLst>
            <pc:docMk/>
            <pc:sldMk cId="803624927" sldId="411"/>
            <ac:picMk id="3" creationId="{1A775663-52FF-01D6-4EF7-2A939613C3F3}"/>
          </ac:picMkLst>
        </pc:picChg>
        <pc:cxnChg chg="del">
          <ac:chgData name="Luis Felipe Giraldo Trujillo" userId="9e5f2ca0-ce69-4b78-85ca-b1c2743d385d" providerId="ADAL" clId="{5044ABC8-F9A2-4F6B-B02C-E14285EC99F5}" dt="2022-11-08T19:52:41.249" v="1568" actId="478"/>
          <ac:cxnSpMkLst>
            <pc:docMk/>
            <pc:sldMk cId="803624927" sldId="411"/>
            <ac:cxnSpMk id="7" creationId="{43872CA8-3CEE-4DB5-142A-738D60A26280}"/>
          </ac:cxnSpMkLst>
        </pc:cxnChg>
        <pc:cxnChg chg="del">
          <ac:chgData name="Luis Felipe Giraldo Trujillo" userId="9e5f2ca0-ce69-4b78-85ca-b1c2743d385d" providerId="ADAL" clId="{5044ABC8-F9A2-4F6B-B02C-E14285EC99F5}" dt="2022-11-08T19:52:41.249" v="1568" actId="478"/>
          <ac:cxnSpMkLst>
            <pc:docMk/>
            <pc:sldMk cId="803624927" sldId="411"/>
            <ac:cxnSpMk id="9" creationId="{79553B3C-1E2A-2B0F-5BD1-957FCC588480}"/>
          </ac:cxnSpMkLst>
        </pc:cxnChg>
        <pc:cxnChg chg="add mod">
          <ac:chgData name="Luis Felipe Giraldo Trujillo" userId="9e5f2ca0-ce69-4b78-85ca-b1c2743d385d" providerId="ADAL" clId="{5044ABC8-F9A2-4F6B-B02C-E14285EC99F5}" dt="2022-11-08T19:53:23.043" v="1588" actId="14100"/>
          <ac:cxnSpMkLst>
            <pc:docMk/>
            <pc:sldMk cId="803624927" sldId="411"/>
            <ac:cxnSpMk id="11" creationId="{26969230-13B7-8115-C1BD-C4E5F134BC6D}"/>
          </ac:cxnSpMkLst>
        </pc:cxnChg>
        <pc:cxnChg chg="add mod">
          <ac:chgData name="Luis Felipe Giraldo Trujillo" userId="9e5f2ca0-ce69-4b78-85ca-b1c2743d385d" providerId="ADAL" clId="{5044ABC8-F9A2-4F6B-B02C-E14285EC99F5}" dt="2022-11-08T19:53:24.580" v="1589" actId="14100"/>
          <ac:cxnSpMkLst>
            <pc:docMk/>
            <pc:sldMk cId="803624927" sldId="411"/>
            <ac:cxnSpMk id="15" creationId="{9C9E6436-1AC9-F900-DF97-FFC0830C1E3A}"/>
          </ac:cxnSpMkLst>
        </pc:cxnChg>
        <pc:cxnChg chg="del">
          <ac:chgData name="Luis Felipe Giraldo Trujillo" userId="9e5f2ca0-ce69-4b78-85ca-b1c2743d385d" providerId="ADAL" clId="{5044ABC8-F9A2-4F6B-B02C-E14285EC99F5}" dt="2022-11-08T19:52:41.249" v="1568" actId="478"/>
          <ac:cxnSpMkLst>
            <pc:docMk/>
            <pc:sldMk cId="803624927" sldId="411"/>
            <ac:cxnSpMk id="16" creationId="{BAFAB8C7-DA36-9CD7-23AB-408106091994}"/>
          </ac:cxnSpMkLst>
        </pc:cxnChg>
        <pc:cxnChg chg="del">
          <ac:chgData name="Luis Felipe Giraldo Trujillo" userId="9e5f2ca0-ce69-4b78-85ca-b1c2743d385d" providerId="ADAL" clId="{5044ABC8-F9A2-4F6B-B02C-E14285EC99F5}" dt="2022-11-08T19:52:41.249" v="1568" actId="478"/>
          <ac:cxnSpMkLst>
            <pc:docMk/>
            <pc:sldMk cId="803624927" sldId="411"/>
            <ac:cxnSpMk id="18" creationId="{61C16B6B-18B5-61A2-88DB-54BF36E4A643}"/>
          </ac:cxnSpMkLst>
        </pc:cxnChg>
        <pc:cxnChg chg="add mod">
          <ac:chgData name="Luis Felipe Giraldo Trujillo" userId="9e5f2ca0-ce69-4b78-85ca-b1c2743d385d" providerId="ADAL" clId="{5044ABC8-F9A2-4F6B-B02C-E14285EC99F5}" dt="2022-11-08T19:53:30.475" v="1592" actId="14100"/>
          <ac:cxnSpMkLst>
            <pc:docMk/>
            <pc:sldMk cId="803624927" sldId="411"/>
            <ac:cxnSpMk id="22" creationId="{6A7DEA2A-F908-C7AE-FF20-006916D6B424}"/>
          </ac:cxnSpMkLst>
        </pc:cxnChg>
        <pc:cxnChg chg="add mod">
          <ac:chgData name="Luis Felipe Giraldo Trujillo" userId="9e5f2ca0-ce69-4b78-85ca-b1c2743d385d" providerId="ADAL" clId="{5044ABC8-F9A2-4F6B-B02C-E14285EC99F5}" dt="2022-11-08T19:53:34.884" v="1595" actId="14100"/>
          <ac:cxnSpMkLst>
            <pc:docMk/>
            <pc:sldMk cId="803624927" sldId="411"/>
            <ac:cxnSpMk id="26" creationId="{6AE4DB4C-8A55-C210-7A67-C8F0BDB11786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380837330" sldId="411"/>
        </pc:sldMkLst>
      </pc:sldChg>
      <pc:sldChg chg="addSp delSp modSp add mod">
        <pc:chgData name="Luis Felipe Giraldo Trujillo" userId="9e5f2ca0-ce69-4b78-85ca-b1c2743d385d" providerId="ADAL" clId="{5044ABC8-F9A2-4F6B-B02C-E14285EC99F5}" dt="2022-11-08T19:56:43.708" v="1697" actId="14100"/>
        <pc:sldMkLst>
          <pc:docMk/>
          <pc:sldMk cId="2828757171" sldId="412"/>
        </pc:sldMkLst>
        <pc:spChg chg="mod">
          <ac:chgData name="Luis Felipe Giraldo Trujillo" userId="9e5f2ca0-ce69-4b78-85ca-b1c2743d385d" providerId="ADAL" clId="{5044ABC8-F9A2-4F6B-B02C-E14285EC99F5}" dt="2022-11-08T19:56:08.149" v="1619" actId="1076"/>
          <ac:spMkLst>
            <pc:docMk/>
            <pc:sldMk cId="2828757171" sldId="412"/>
            <ac:spMk id="2" creationId="{9E90BAC3-8550-B1F5-4F3F-A5367971A8DF}"/>
          </ac:spMkLst>
        </pc:spChg>
        <pc:spChg chg="mod">
          <ac:chgData name="Luis Felipe Giraldo Trujillo" userId="9e5f2ca0-ce69-4b78-85ca-b1c2743d385d" providerId="ADAL" clId="{5044ABC8-F9A2-4F6B-B02C-E14285EC99F5}" dt="2022-11-08T19:56:08.149" v="1619" actId="1076"/>
          <ac:spMkLst>
            <pc:docMk/>
            <pc:sldMk cId="2828757171" sldId="412"/>
            <ac:spMk id="12" creationId="{4FA7656B-C51E-2ADB-A52C-00AE6E2B2AA2}"/>
          </ac:spMkLst>
        </pc:spChg>
        <pc:spChg chg="add mod">
          <ac:chgData name="Luis Felipe Giraldo Trujillo" userId="9e5f2ca0-ce69-4b78-85ca-b1c2743d385d" providerId="ADAL" clId="{5044ABC8-F9A2-4F6B-B02C-E14285EC99F5}" dt="2022-11-08T19:56:43.708" v="1697" actId="14100"/>
          <ac:spMkLst>
            <pc:docMk/>
            <pc:sldMk cId="2828757171" sldId="412"/>
            <ac:spMk id="20" creationId="{44D04715-B9C4-E14D-9B54-2D3925EC8FC3}"/>
          </ac:spMkLst>
        </pc:spChg>
        <pc:picChg chg="add del mod">
          <ac:chgData name="Luis Felipe Giraldo Trujillo" userId="9e5f2ca0-ce69-4b78-85ca-b1c2743d385d" providerId="ADAL" clId="{5044ABC8-F9A2-4F6B-B02C-E14285EC99F5}" dt="2022-11-08T19:55:44.760" v="1612" actId="478"/>
          <ac:picMkLst>
            <pc:docMk/>
            <pc:sldMk cId="2828757171" sldId="412"/>
            <ac:picMk id="6" creationId="{0A930B1E-A7B6-EFA2-D61E-6545E85CB33C}"/>
          </ac:picMkLst>
        </pc:picChg>
        <pc:picChg chg="add del mod">
          <ac:chgData name="Luis Felipe Giraldo Trujillo" userId="9e5f2ca0-ce69-4b78-85ca-b1c2743d385d" providerId="ADAL" clId="{5044ABC8-F9A2-4F6B-B02C-E14285EC99F5}" dt="2022-11-08T19:55:44.760" v="1612" actId="478"/>
          <ac:picMkLst>
            <pc:docMk/>
            <pc:sldMk cId="2828757171" sldId="412"/>
            <ac:picMk id="8" creationId="{005A5B2D-335E-F2D0-CC3D-FB2C065CAF81}"/>
          </ac:picMkLst>
        </pc:picChg>
        <pc:picChg chg="add del mod">
          <ac:chgData name="Luis Felipe Giraldo Trujillo" userId="9e5f2ca0-ce69-4b78-85ca-b1c2743d385d" providerId="ADAL" clId="{5044ABC8-F9A2-4F6B-B02C-E14285EC99F5}" dt="2022-11-08T19:55:44.760" v="1612" actId="478"/>
          <ac:picMkLst>
            <pc:docMk/>
            <pc:sldMk cId="2828757171" sldId="412"/>
            <ac:picMk id="10" creationId="{39133466-E683-8985-F453-5A4236994024}"/>
          </ac:picMkLst>
        </pc:picChg>
        <pc:picChg chg="add del mod">
          <ac:chgData name="Luis Felipe Giraldo Trujillo" userId="9e5f2ca0-ce69-4b78-85ca-b1c2743d385d" providerId="ADAL" clId="{5044ABC8-F9A2-4F6B-B02C-E14285EC99F5}" dt="2022-11-08T19:55:44.760" v="1612" actId="478"/>
          <ac:picMkLst>
            <pc:docMk/>
            <pc:sldMk cId="2828757171" sldId="412"/>
            <ac:picMk id="14" creationId="{580B681C-E614-113E-518E-693BBCF62E00}"/>
          </ac:picMkLst>
        </pc:picChg>
        <pc:picChg chg="add del mod">
          <ac:chgData name="Luis Felipe Giraldo Trujillo" userId="9e5f2ca0-ce69-4b78-85ca-b1c2743d385d" providerId="ADAL" clId="{5044ABC8-F9A2-4F6B-B02C-E14285EC99F5}" dt="2022-11-08T19:56:02.172" v="1616" actId="478"/>
          <ac:picMkLst>
            <pc:docMk/>
            <pc:sldMk cId="2828757171" sldId="412"/>
            <ac:picMk id="17" creationId="{65F4C92A-651D-53EF-EE50-1601DDC71B0D}"/>
          </ac:picMkLst>
        </pc:picChg>
        <pc:picChg chg="add mod">
          <ac:chgData name="Luis Felipe Giraldo Trujillo" userId="9e5f2ca0-ce69-4b78-85ca-b1c2743d385d" providerId="ADAL" clId="{5044ABC8-F9A2-4F6B-B02C-E14285EC99F5}" dt="2022-11-08T19:56:24.796" v="1625" actId="1076"/>
          <ac:picMkLst>
            <pc:docMk/>
            <pc:sldMk cId="2828757171" sldId="412"/>
            <ac:picMk id="19" creationId="{151ACEEF-E128-68C1-A737-EB9C2CBEEF54}"/>
          </ac:picMkLst>
        </pc:picChg>
        <pc:cxnChg chg="mod">
          <ac:chgData name="Luis Felipe Giraldo Trujillo" userId="9e5f2ca0-ce69-4b78-85ca-b1c2743d385d" providerId="ADAL" clId="{5044ABC8-F9A2-4F6B-B02C-E14285EC99F5}" dt="2022-11-08T19:56:08.149" v="1619" actId="1076"/>
          <ac:cxnSpMkLst>
            <pc:docMk/>
            <pc:sldMk cId="2828757171" sldId="412"/>
            <ac:cxnSpMk id="11" creationId="{26969230-13B7-8115-C1BD-C4E5F134BC6D}"/>
          </ac:cxnSpMkLst>
        </pc:cxnChg>
        <pc:cxnChg chg="mod">
          <ac:chgData name="Luis Felipe Giraldo Trujillo" userId="9e5f2ca0-ce69-4b78-85ca-b1c2743d385d" providerId="ADAL" clId="{5044ABC8-F9A2-4F6B-B02C-E14285EC99F5}" dt="2022-11-08T19:56:08.149" v="1619" actId="1076"/>
          <ac:cxnSpMkLst>
            <pc:docMk/>
            <pc:sldMk cId="2828757171" sldId="412"/>
            <ac:cxnSpMk id="15" creationId="{9C9E6436-1AC9-F900-DF97-FFC0830C1E3A}"/>
          </ac:cxnSpMkLst>
        </pc:cxnChg>
        <pc:cxnChg chg="mod">
          <ac:chgData name="Luis Felipe Giraldo Trujillo" userId="9e5f2ca0-ce69-4b78-85ca-b1c2743d385d" providerId="ADAL" clId="{5044ABC8-F9A2-4F6B-B02C-E14285EC99F5}" dt="2022-11-08T19:56:08.149" v="1619" actId="1076"/>
          <ac:cxnSpMkLst>
            <pc:docMk/>
            <pc:sldMk cId="2828757171" sldId="412"/>
            <ac:cxnSpMk id="22" creationId="{6A7DEA2A-F908-C7AE-FF20-006916D6B424}"/>
          </ac:cxnSpMkLst>
        </pc:cxnChg>
        <pc:cxnChg chg="mod">
          <ac:chgData name="Luis Felipe Giraldo Trujillo" userId="9e5f2ca0-ce69-4b78-85ca-b1c2743d385d" providerId="ADAL" clId="{5044ABC8-F9A2-4F6B-B02C-E14285EC99F5}" dt="2022-11-08T19:56:08.149" v="1619" actId="1076"/>
          <ac:cxnSpMkLst>
            <pc:docMk/>
            <pc:sldMk cId="2828757171" sldId="412"/>
            <ac:cxnSpMk id="26" creationId="{6AE4DB4C-8A55-C210-7A67-C8F0BDB11786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150566290" sldId="412"/>
        </pc:sldMkLst>
      </pc:sldChg>
      <pc:sldChg chg="addSp delSp modSp add mod">
        <pc:chgData name="Luis Felipe Giraldo Trujillo" userId="9e5f2ca0-ce69-4b78-85ca-b1c2743d385d" providerId="ADAL" clId="{5044ABC8-F9A2-4F6B-B02C-E14285EC99F5}" dt="2022-11-08T20:27:27.697" v="1864" actId="20577"/>
        <pc:sldMkLst>
          <pc:docMk/>
          <pc:sldMk cId="73375413" sldId="413"/>
        </pc:sldMkLst>
        <pc:spChg chg="mod">
          <ac:chgData name="Luis Felipe Giraldo Trujillo" userId="9e5f2ca0-ce69-4b78-85ca-b1c2743d385d" providerId="ADAL" clId="{5044ABC8-F9A2-4F6B-B02C-E14285EC99F5}" dt="2022-11-08T20:07:27.308" v="1825" actId="1076"/>
          <ac:spMkLst>
            <pc:docMk/>
            <pc:sldMk cId="73375413" sldId="413"/>
            <ac:spMk id="2" creationId="{9E90BAC3-8550-B1F5-4F3F-A5367971A8DF}"/>
          </ac:spMkLst>
        </pc:spChg>
        <pc:spChg chg="del">
          <ac:chgData name="Luis Felipe Giraldo Trujillo" userId="9e5f2ca0-ce69-4b78-85ca-b1c2743d385d" providerId="ADAL" clId="{5044ABC8-F9A2-4F6B-B02C-E14285EC99F5}" dt="2022-11-08T20:01:21.696" v="1706" actId="478"/>
          <ac:spMkLst>
            <pc:docMk/>
            <pc:sldMk cId="73375413" sldId="413"/>
            <ac:spMk id="12" creationId="{4FA7656B-C51E-2ADB-A52C-00AE6E2B2AA2}"/>
          </ac:spMkLst>
        </pc:spChg>
        <pc:spChg chg="del">
          <ac:chgData name="Luis Felipe Giraldo Trujillo" userId="9e5f2ca0-ce69-4b78-85ca-b1c2743d385d" providerId="ADAL" clId="{5044ABC8-F9A2-4F6B-B02C-E14285EC99F5}" dt="2022-11-08T20:01:22.656" v="1707" actId="478"/>
          <ac:spMkLst>
            <pc:docMk/>
            <pc:sldMk cId="73375413" sldId="413"/>
            <ac:spMk id="20" creationId="{44D04715-B9C4-E14D-9B54-2D3925EC8FC3}"/>
          </ac:spMkLst>
        </pc:spChg>
        <pc:spChg chg="add mod">
          <ac:chgData name="Luis Felipe Giraldo Trujillo" userId="9e5f2ca0-ce69-4b78-85ca-b1c2743d385d" providerId="ADAL" clId="{5044ABC8-F9A2-4F6B-B02C-E14285EC99F5}" dt="2022-11-08T20:27:25.172" v="1863" actId="14100"/>
          <ac:spMkLst>
            <pc:docMk/>
            <pc:sldMk cId="73375413" sldId="413"/>
            <ac:spMk id="21" creationId="{CCB25CBD-36D9-DFA3-53CE-D43EF636FA41}"/>
          </ac:spMkLst>
        </pc:spChg>
        <pc:spChg chg="add del mod">
          <ac:chgData name="Luis Felipe Giraldo Trujillo" userId="9e5f2ca0-ce69-4b78-85ca-b1c2743d385d" providerId="ADAL" clId="{5044ABC8-F9A2-4F6B-B02C-E14285EC99F5}" dt="2022-11-08T20:06:08.763" v="1823" actId="478"/>
          <ac:spMkLst>
            <pc:docMk/>
            <pc:sldMk cId="73375413" sldId="413"/>
            <ac:spMk id="23" creationId="{25724E45-98B6-5E5F-E7EA-353E2BE0119B}"/>
          </ac:spMkLst>
        </pc:spChg>
        <pc:spChg chg="add mod">
          <ac:chgData name="Luis Felipe Giraldo Trujillo" userId="9e5f2ca0-ce69-4b78-85ca-b1c2743d385d" providerId="ADAL" clId="{5044ABC8-F9A2-4F6B-B02C-E14285EC99F5}" dt="2022-11-08T20:27:25.172" v="1863" actId="14100"/>
          <ac:spMkLst>
            <pc:docMk/>
            <pc:sldMk cId="73375413" sldId="413"/>
            <ac:spMk id="24" creationId="{AB07A97B-9E7D-284F-108E-FC7C22E7A0D4}"/>
          </ac:spMkLst>
        </pc:spChg>
        <pc:spChg chg="add mod">
          <ac:chgData name="Luis Felipe Giraldo Trujillo" userId="9e5f2ca0-ce69-4b78-85ca-b1c2743d385d" providerId="ADAL" clId="{5044ABC8-F9A2-4F6B-B02C-E14285EC99F5}" dt="2022-11-08T20:27:25.172" v="1863" actId="14100"/>
          <ac:spMkLst>
            <pc:docMk/>
            <pc:sldMk cId="73375413" sldId="413"/>
            <ac:spMk id="25" creationId="{49FF41EE-F568-6DB1-D499-51FA697D5BC8}"/>
          </ac:spMkLst>
        </pc:spChg>
        <pc:spChg chg="add mod">
          <ac:chgData name="Luis Felipe Giraldo Trujillo" userId="9e5f2ca0-ce69-4b78-85ca-b1c2743d385d" providerId="ADAL" clId="{5044ABC8-F9A2-4F6B-B02C-E14285EC99F5}" dt="2022-11-08T20:27:25.172" v="1863" actId="14100"/>
          <ac:spMkLst>
            <pc:docMk/>
            <pc:sldMk cId="73375413" sldId="413"/>
            <ac:spMk id="27" creationId="{A26338EA-1FFA-A409-85BB-DB2A5E63AA98}"/>
          </ac:spMkLst>
        </pc:spChg>
        <pc:spChg chg="add mod">
          <ac:chgData name="Luis Felipe Giraldo Trujillo" userId="9e5f2ca0-ce69-4b78-85ca-b1c2743d385d" providerId="ADAL" clId="{5044ABC8-F9A2-4F6B-B02C-E14285EC99F5}" dt="2022-11-08T20:27:25.172" v="1863" actId="14100"/>
          <ac:spMkLst>
            <pc:docMk/>
            <pc:sldMk cId="73375413" sldId="413"/>
            <ac:spMk id="28" creationId="{00A05020-2A0F-5E22-AFB7-FD18D0D54005}"/>
          </ac:spMkLst>
        </pc:spChg>
        <pc:spChg chg="add mod">
          <ac:chgData name="Luis Felipe Giraldo Trujillo" userId="9e5f2ca0-ce69-4b78-85ca-b1c2743d385d" providerId="ADAL" clId="{5044ABC8-F9A2-4F6B-B02C-E14285EC99F5}" dt="2022-11-08T20:09:44.591" v="1854" actId="403"/>
          <ac:spMkLst>
            <pc:docMk/>
            <pc:sldMk cId="73375413" sldId="413"/>
            <ac:spMk id="32" creationId="{09280E59-A89C-B044-A292-0636CBF07E95}"/>
          </ac:spMkLst>
        </pc:spChg>
        <pc:spChg chg="add mod">
          <ac:chgData name="Luis Felipe Giraldo Trujillo" userId="9e5f2ca0-ce69-4b78-85ca-b1c2743d385d" providerId="ADAL" clId="{5044ABC8-F9A2-4F6B-B02C-E14285EC99F5}" dt="2022-11-08T20:27:27.697" v="1864" actId="20577"/>
          <ac:spMkLst>
            <pc:docMk/>
            <pc:sldMk cId="73375413" sldId="413"/>
            <ac:spMk id="33" creationId="{3E62D151-536F-D5B3-789A-796778B6D714}"/>
          </ac:spMkLst>
        </pc:spChg>
        <pc:picChg chg="add mod modCrop">
          <ac:chgData name="Luis Felipe Giraldo Trujillo" userId="9e5f2ca0-ce69-4b78-85ca-b1c2743d385d" providerId="ADAL" clId="{5044ABC8-F9A2-4F6B-B02C-E14285EC99F5}" dt="2022-11-08T20:08:00.826" v="1829" actId="14100"/>
          <ac:picMkLst>
            <pc:docMk/>
            <pc:sldMk cId="73375413" sldId="413"/>
            <ac:picMk id="7" creationId="{EE27FFF5-D52E-CD8E-9028-C9BFFD39421A}"/>
          </ac:picMkLst>
        </pc:picChg>
        <pc:picChg chg="add mod modCrop">
          <ac:chgData name="Luis Felipe Giraldo Trujillo" userId="9e5f2ca0-ce69-4b78-85ca-b1c2743d385d" providerId="ADAL" clId="{5044ABC8-F9A2-4F6B-B02C-E14285EC99F5}" dt="2022-11-08T20:08:05.076" v="1830" actId="1076"/>
          <ac:picMkLst>
            <pc:docMk/>
            <pc:sldMk cId="73375413" sldId="413"/>
            <ac:picMk id="9" creationId="{C4A93866-B6EF-6C52-3832-B19F6EAF4BB4}"/>
          </ac:picMkLst>
        </pc:picChg>
        <pc:picChg chg="add mod modCrop">
          <ac:chgData name="Luis Felipe Giraldo Trujillo" userId="9e5f2ca0-ce69-4b78-85ca-b1c2743d385d" providerId="ADAL" clId="{5044ABC8-F9A2-4F6B-B02C-E14285EC99F5}" dt="2022-11-08T20:08:07.388" v="1831" actId="1076"/>
          <ac:picMkLst>
            <pc:docMk/>
            <pc:sldMk cId="73375413" sldId="413"/>
            <ac:picMk id="13" creationId="{055C32F1-D489-DDD9-A054-C1E11389181C}"/>
          </ac:picMkLst>
        </pc:picChg>
        <pc:picChg chg="add mod modCrop">
          <ac:chgData name="Luis Felipe Giraldo Trujillo" userId="9e5f2ca0-ce69-4b78-85ca-b1c2743d385d" providerId="ADAL" clId="{5044ABC8-F9A2-4F6B-B02C-E14285EC99F5}" dt="2022-11-08T20:08:08.707" v="1832" actId="1076"/>
          <ac:picMkLst>
            <pc:docMk/>
            <pc:sldMk cId="73375413" sldId="413"/>
            <ac:picMk id="16" creationId="{75BEC465-3337-024A-1991-5A171C2C4056}"/>
          </ac:picMkLst>
        </pc:picChg>
        <pc:picChg chg="add mod modCrop">
          <ac:chgData name="Luis Felipe Giraldo Trujillo" userId="9e5f2ca0-ce69-4b78-85ca-b1c2743d385d" providerId="ADAL" clId="{5044ABC8-F9A2-4F6B-B02C-E14285EC99F5}" dt="2022-11-08T20:08:10.532" v="1833" actId="1076"/>
          <ac:picMkLst>
            <pc:docMk/>
            <pc:sldMk cId="73375413" sldId="413"/>
            <ac:picMk id="18" creationId="{3BCF7CA7-EA5B-0664-2A15-C34081424B34}"/>
          </ac:picMkLst>
        </pc:picChg>
        <pc:picChg chg="del">
          <ac:chgData name="Luis Felipe Giraldo Trujillo" userId="9e5f2ca0-ce69-4b78-85ca-b1c2743d385d" providerId="ADAL" clId="{5044ABC8-F9A2-4F6B-B02C-E14285EC99F5}" dt="2022-11-08T20:01:20.348" v="1705" actId="478"/>
          <ac:picMkLst>
            <pc:docMk/>
            <pc:sldMk cId="73375413" sldId="413"/>
            <ac:picMk id="19" creationId="{151ACEEF-E128-68C1-A737-EB9C2CBEEF54}"/>
          </ac:picMkLst>
        </pc:picChg>
        <pc:picChg chg="add mod modCrop">
          <ac:chgData name="Luis Felipe Giraldo Trujillo" userId="9e5f2ca0-ce69-4b78-85ca-b1c2743d385d" providerId="ADAL" clId="{5044ABC8-F9A2-4F6B-B02C-E14285EC99F5}" dt="2022-11-08T20:09:35.604" v="1849" actId="1076"/>
          <ac:picMkLst>
            <pc:docMk/>
            <pc:sldMk cId="73375413" sldId="413"/>
            <ac:picMk id="30" creationId="{A31613A5-6047-6C6B-297F-94AF259343CE}"/>
          </ac:picMkLst>
        </pc:picChg>
        <pc:cxnChg chg="del mod">
          <ac:chgData name="Luis Felipe Giraldo Trujillo" userId="9e5f2ca0-ce69-4b78-85ca-b1c2743d385d" providerId="ADAL" clId="{5044ABC8-F9A2-4F6B-B02C-E14285EC99F5}" dt="2022-11-08T20:01:19.199" v="1704" actId="478"/>
          <ac:cxnSpMkLst>
            <pc:docMk/>
            <pc:sldMk cId="73375413" sldId="413"/>
            <ac:cxnSpMk id="11" creationId="{26969230-13B7-8115-C1BD-C4E5F134BC6D}"/>
          </ac:cxnSpMkLst>
        </pc:cxnChg>
        <pc:cxnChg chg="del mod">
          <ac:chgData name="Luis Felipe Giraldo Trujillo" userId="9e5f2ca0-ce69-4b78-85ca-b1c2743d385d" providerId="ADAL" clId="{5044ABC8-F9A2-4F6B-B02C-E14285EC99F5}" dt="2022-11-08T20:01:14.391" v="1701" actId="478"/>
          <ac:cxnSpMkLst>
            <pc:docMk/>
            <pc:sldMk cId="73375413" sldId="413"/>
            <ac:cxnSpMk id="15" creationId="{9C9E6436-1AC9-F900-DF97-FFC0830C1E3A}"/>
          </ac:cxnSpMkLst>
        </pc:cxnChg>
        <pc:cxnChg chg="del mod">
          <ac:chgData name="Luis Felipe Giraldo Trujillo" userId="9e5f2ca0-ce69-4b78-85ca-b1c2743d385d" providerId="ADAL" clId="{5044ABC8-F9A2-4F6B-B02C-E14285EC99F5}" dt="2022-11-08T20:01:13.865" v="1700" actId="478"/>
          <ac:cxnSpMkLst>
            <pc:docMk/>
            <pc:sldMk cId="73375413" sldId="413"/>
            <ac:cxnSpMk id="22" creationId="{6A7DEA2A-F908-C7AE-FF20-006916D6B424}"/>
          </ac:cxnSpMkLst>
        </pc:cxnChg>
        <pc:cxnChg chg="del">
          <ac:chgData name="Luis Felipe Giraldo Trujillo" userId="9e5f2ca0-ce69-4b78-85ca-b1c2743d385d" providerId="ADAL" clId="{5044ABC8-F9A2-4F6B-B02C-E14285EC99F5}" dt="2022-11-08T20:01:13.166" v="1699" actId="478"/>
          <ac:cxnSpMkLst>
            <pc:docMk/>
            <pc:sldMk cId="73375413" sldId="413"/>
            <ac:cxnSpMk id="26" creationId="{6AE4DB4C-8A55-C210-7A67-C8F0BDB11786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887400605" sldId="413"/>
        </pc:sldMkLst>
      </pc:sldChg>
      <pc:sldChg chg="addSp delSp modSp add mod">
        <pc:chgData name="Luis Felipe Giraldo Trujillo" userId="9e5f2ca0-ce69-4b78-85ca-b1c2743d385d" providerId="ADAL" clId="{5044ABC8-F9A2-4F6B-B02C-E14285EC99F5}" dt="2022-11-08T20:36:49.103" v="1984" actId="14100"/>
        <pc:sldMkLst>
          <pc:docMk/>
          <pc:sldMk cId="844280365" sldId="414"/>
        </pc:sldMkLst>
        <pc:spChg chg="add mod">
          <ac:chgData name="Luis Felipe Giraldo Trujillo" userId="9e5f2ca0-ce69-4b78-85ca-b1c2743d385d" providerId="ADAL" clId="{5044ABC8-F9A2-4F6B-B02C-E14285EC99F5}" dt="2022-11-08T20:29:37.905" v="1912" actId="403"/>
          <ac:spMkLst>
            <pc:docMk/>
            <pc:sldMk cId="844280365" sldId="414"/>
            <ac:spMk id="6" creationId="{9DE072BA-0611-11AA-AA30-C8D379D794A5}"/>
          </ac:spMkLst>
        </pc:spChg>
        <pc:spChg chg="add mod">
          <ac:chgData name="Luis Felipe Giraldo Trujillo" userId="9e5f2ca0-ce69-4b78-85ca-b1c2743d385d" providerId="ADAL" clId="{5044ABC8-F9A2-4F6B-B02C-E14285EC99F5}" dt="2022-11-08T20:29:37.905" v="1912" actId="403"/>
          <ac:spMkLst>
            <pc:docMk/>
            <pc:sldMk cId="844280365" sldId="414"/>
            <ac:spMk id="12" creationId="{521378C0-A988-CB7F-FA52-369F040DD31C}"/>
          </ac:spMkLst>
        </pc:spChg>
        <pc:spChg chg="add mod">
          <ac:chgData name="Luis Felipe Giraldo Trujillo" userId="9e5f2ca0-ce69-4b78-85ca-b1c2743d385d" providerId="ADAL" clId="{5044ABC8-F9A2-4F6B-B02C-E14285EC99F5}" dt="2022-11-08T20:29:37.905" v="1912" actId="403"/>
          <ac:spMkLst>
            <pc:docMk/>
            <pc:sldMk cId="844280365" sldId="414"/>
            <ac:spMk id="14" creationId="{5930C41B-C4CC-54AD-F0CA-88CA0D751066}"/>
          </ac:spMkLst>
        </pc:spChg>
        <pc:spChg chg="add mod">
          <ac:chgData name="Luis Felipe Giraldo Trujillo" userId="9e5f2ca0-ce69-4b78-85ca-b1c2743d385d" providerId="ADAL" clId="{5044ABC8-F9A2-4F6B-B02C-E14285EC99F5}" dt="2022-11-08T20:29:37.905" v="1912" actId="403"/>
          <ac:spMkLst>
            <pc:docMk/>
            <pc:sldMk cId="844280365" sldId="414"/>
            <ac:spMk id="15" creationId="{520073D0-676E-9372-0A84-01031E231A69}"/>
          </ac:spMkLst>
        </pc:spChg>
        <pc:spChg chg="add mod">
          <ac:chgData name="Luis Felipe Giraldo Trujillo" userId="9e5f2ca0-ce69-4b78-85ca-b1c2743d385d" providerId="ADAL" clId="{5044ABC8-F9A2-4F6B-B02C-E14285EC99F5}" dt="2022-11-08T20:29:37.905" v="1912" actId="403"/>
          <ac:spMkLst>
            <pc:docMk/>
            <pc:sldMk cId="844280365" sldId="414"/>
            <ac:spMk id="17" creationId="{C7C1E4F2-9CBD-C7E7-D1A7-D9CF5A55BEF3}"/>
          </ac:spMkLst>
        </pc:spChg>
        <pc:spChg chg="add mod">
          <ac:chgData name="Luis Felipe Giraldo Trujillo" userId="9e5f2ca0-ce69-4b78-85ca-b1c2743d385d" providerId="ADAL" clId="{5044ABC8-F9A2-4F6B-B02C-E14285EC99F5}" dt="2022-11-08T20:29:37.905" v="1912" actId="403"/>
          <ac:spMkLst>
            <pc:docMk/>
            <pc:sldMk cId="844280365" sldId="414"/>
            <ac:spMk id="19" creationId="{15D5189D-FCEE-1545-D9F3-360349E85F4A}"/>
          </ac:spMkLst>
        </pc:spChg>
        <pc:spChg chg="add mod">
          <ac:chgData name="Luis Felipe Giraldo Trujillo" userId="9e5f2ca0-ce69-4b78-85ca-b1c2743d385d" providerId="ADAL" clId="{5044ABC8-F9A2-4F6B-B02C-E14285EC99F5}" dt="2022-11-08T20:29:45.447" v="1914" actId="1076"/>
          <ac:spMkLst>
            <pc:docMk/>
            <pc:sldMk cId="844280365" sldId="414"/>
            <ac:spMk id="20" creationId="{C545CB3B-5873-37E9-4E01-721C2AE9DB0E}"/>
          </ac:spMkLst>
        </pc:spChg>
        <pc:spChg chg="mod">
          <ac:chgData name="Luis Felipe Giraldo Trujillo" userId="9e5f2ca0-ce69-4b78-85ca-b1c2743d385d" providerId="ADAL" clId="{5044ABC8-F9A2-4F6B-B02C-E14285EC99F5}" dt="2022-11-08T20:30:01.100" v="1917" actId="1076"/>
          <ac:spMkLst>
            <pc:docMk/>
            <pc:sldMk cId="844280365" sldId="414"/>
            <ac:spMk id="21" creationId="{CCB25CBD-36D9-DFA3-53CE-D43EF636FA41}"/>
          </ac:spMkLst>
        </pc:spChg>
        <pc:spChg chg="add mod">
          <ac:chgData name="Luis Felipe Giraldo Trujillo" userId="9e5f2ca0-ce69-4b78-85ca-b1c2743d385d" providerId="ADAL" clId="{5044ABC8-F9A2-4F6B-B02C-E14285EC99F5}" dt="2022-11-08T20:29:52.540" v="1916" actId="1076"/>
          <ac:spMkLst>
            <pc:docMk/>
            <pc:sldMk cId="844280365" sldId="414"/>
            <ac:spMk id="22" creationId="{2FDA47E2-25E1-BAF0-CDBA-DD4C110A91EB}"/>
          </ac:spMkLst>
        </pc:spChg>
        <pc:spChg chg="add mod">
          <ac:chgData name="Luis Felipe Giraldo Trujillo" userId="9e5f2ca0-ce69-4b78-85ca-b1c2743d385d" providerId="ADAL" clId="{5044ABC8-F9A2-4F6B-B02C-E14285EC99F5}" dt="2022-11-08T20:36:49.103" v="1984" actId="14100"/>
          <ac:spMkLst>
            <pc:docMk/>
            <pc:sldMk cId="844280365" sldId="414"/>
            <ac:spMk id="23" creationId="{A606CF82-B357-C750-2542-1A5D3C3DBA8A}"/>
          </ac:spMkLst>
        </pc:spChg>
        <pc:spChg chg="mod">
          <ac:chgData name="Luis Felipe Giraldo Trujillo" userId="9e5f2ca0-ce69-4b78-85ca-b1c2743d385d" providerId="ADAL" clId="{5044ABC8-F9A2-4F6B-B02C-E14285EC99F5}" dt="2022-11-08T20:28:50.819" v="1889" actId="1076"/>
          <ac:spMkLst>
            <pc:docMk/>
            <pc:sldMk cId="844280365" sldId="414"/>
            <ac:spMk id="24" creationId="{AB07A97B-9E7D-284F-108E-FC7C22E7A0D4}"/>
          </ac:spMkLst>
        </pc:spChg>
        <pc:spChg chg="mod">
          <ac:chgData name="Luis Felipe Giraldo Trujillo" userId="9e5f2ca0-ce69-4b78-85ca-b1c2743d385d" providerId="ADAL" clId="{5044ABC8-F9A2-4F6B-B02C-E14285EC99F5}" dt="2022-11-08T20:28:53.193" v="1890" actId="1076"/>
          <ac:spMkLst>
            <pc:docMk/>
            <pc:sldMk cId="844280365" sldId="414"/>
            <ac:spMk id="25" creationId="{49FF41EE-F568-6DB1-D499-51FA697D5BC8}"/>
          </ac:spMkLst>
        </pc:spChg>
        <pc:spChg chg="del mod">
          <ac:chgData name="Luis Felipe Giraldo Trujillo" userId="9e5f2ca0-ce69-4b78-85ca-b1c2743d385d" providerId="ADAL" clId="{5044ABC8-F9A2-4F6B-B02C-E14285EC99F5}" dt="2022-11-08T20:28:31.164" v="1880" actId="478"/>
          <ac:spMkLst>
            <pc:docMk/>
            <pc:sldMk cId="844280365" sldId="414"/>
            <ac:spMk id="27" creationId="{A26338EA-1FFA-A409-85BB-DB2A5E63AA98}"/>
          </ac:spMkLst>
        </pc:spChg>
        <pc:spChg chg="del mod">
          <ac:chgData name="Luis Felipe Giraldo Trujillo" userId="9e5f2ca0-ce69-4b78-85ca-b1c2743d385d" providerId="ADAL" clId="{5044ABC8-F9A2-4F6B-B02C-E14285EC99F5}" dt="2022-11-08T20:28:31.164" v="1880" actId="478"/>
          <ac:spMkLst>
            <pc:docMk/>
            <pc:sldMk cId="844280365" sldId="414"/>
            <ac:spMk id="28" creationId="{00A05020-2A0F-5E22-AFB7-FD18D0D54005}"/>
          </ac:spMkLst>
        </pc:spChg>
        <pc:spChg chg="del">
          <ac:chgData name="Luis Felipe Giraldo Trujillo" userId="9e5f2ca0-ce69-4b78-85ca-b1c2743d385d" providerId="ADAL" clId="{5044ABC8-F9A2-4F6B-B02C-E14285EC99F5}" dt="2022-11-08T20:27:42.126" v="1867" actId="478"/>
          <ac:spMkLst>
            <pc:docMk/>
            <pc:sldMk cId="844280365" sldId="414"/>
            <ac:spMk id="32" creationId="{09280E59-A89C-B044-A292-0636CBF07E95}"/>
          </ac:spMkLst>
        </pc:spChg>
        <pc:spChg chg="del">
          <ac:chgData name="Luis Felipe Giraldo Trujillo" userId="9e5f2ca0-ce69-4b78-85ca-b1c2743d385d" providerId="ADAL" clId="{5044ABC8-F9A2-4F6B-B02C-E14285EC99F5}" dt="2022-11-08T20:27:43.319" v="1868" actId="478"/>
          <ac:spMkLst>
            <pc:docMk/>
            <pc:sldMk cId="844280365" sldId="414"/>
            <ac:spMk id="33" creationId="{3E62D151-536F-D5B3-789A-796778B6D714}"/>
          </ac:spMkLst>
        </pc:spChg>
        <pc:picChg chg="mod">
          <ac:chgData name="Luis Felipe Giraldo Trujillo" userId="9e5f2ca0-ce69-4b78-85ca-b1c2743d385d" providerId="ADAL" clId="{5044ABC8-F9A2-4F6B-B02C-E14285EC99F5}" dt="2022-11-08T20:28:35.038" v="1881" actId="1076"/>
          <ac:picMkLst>
            <pc:docMk/>
            <pc:sldMk cId="844280365" sldId="414"/>
            <ac:picMk id="7" creationId="{EE27FFF5-D52E-CD8E-9028-C9BFFD39421A}"/>
          </ac:picMkLst>
        </pc:picChg>
        <pc:picChg chg="mod">
          <ac:chgData name="Luis Felipe Giraldo Trujillo" userId="9e5f2ca0-ce69-4b78-85ca-b1c2743d385d" providerId="ADAL" clId="{5044ABC8-F9A2-4F6B-B02C-E14285EC99F5}" dt="2022-11-08T20:28:50.819" v="1889" actId="1076"/>
          <ac:picMkLst>
            <pc:docMk/>
            <pc:sldMk cId="844280365" sldId="414"/>
            <ac:picMk id="9" creationId="{C4A93866-B6EF-6C52-3832-B19F6EAF4BB4}"/>
          </ac:picMkLst>
        </pc:picChg>
        <pc:picChg chg="add mod">
          <ac:chgData name="Luis Felipe Giraldo Trujillo" userId="9e5f2ca0-ce69-4b78-85ca-b1c2743d385d" providerId="ADAL" clId="{5044ABC8-F9A2-4F6B-B02C-E14285EC99F5}" dt="2022-11-08T20:33:56.811" v="1919"/>
          <ac:picMkLst>
            <pc:docMk/>
            <pc:sldMk cId="844280365" sldId="414"/>
            <ac:picMk id="10" creationId="{D3CCD28B-F3D8-872F-0B72-4D380C8697A5}"/>
          </ac:picMkLst>
        </pc:picChg>
        <pc:picChg chg="mod">
          <ac:chgData name="Luis Felipe Giraldo Trujillo" userId="9e5f2ca0-ce69-4b78-85ca-b1c2743d385d" providerId="ADAL" clId="{5044ABC8-F9A2-4F6B-B02C-E14285EC99F5}" dt="2022-11-08T20:28:53.193" v="1890" actId="1076"/>
          <ac:picMkLst>
            <pc:docMk/>
            <pc:sldMk cId="844280365" sldId="414"/>
            <ac:picMk id="13" creationId="{055C32F1-D489-DDD9-A054-C1E11389181C}"/>
          </ac:picMkLst>
        </pc:picChg>
        <pc:picChg chg="del mod">
          <ac:chgData name="Luis Felipe Giraldo Trujillo" userId="9e5f2ca0-ce69-4b78-85ca-b1c2743d385d" providerId="ADAL" clId="{5044ABC8-F9A2-4F6B-B02C-E14285EC99F5}" dt="2022-11-08T20:28:23.962" v="1879" actId="478"/>
          <ac:picMkLst>
            <pc:docMk/>
            <pc:sldMk cId="844280365" sldId="414"/>
            <ac:picMk id="16" creationId="{75BEC465-3337-024A-1991-5A171C2C4056}"/>
          </ac:picMkLst>
        </pc:picChg>
        <pc:picChg chg="del mod">
          <ac:chgData name="Luis Felipe Giraldo Trujillo" userId="9e5f2ca0-ce69-4b78-85ca-b1c2743d385d" providerId="ADAL" clId="{5044ABC8-F9A2-4F6B-B02C-E14285EC99F5}" dt="2022-11-08T20:28:23.962" v="1879" actId="478"/>
          <ac:picMkLst>
            <pc:docMk/>
            <pc:sldMk cId="844280365" sldId="414"/>
            <ac:picMk id="18" creationId="{3BCF7CA7-EA5B-0664-2A15-C34081424B34}"/>
          </ac:picMkLst>
        </pc:picChg>
        <pc:picChg chg="del">
          <ac:chgData name="Luis Felipe Giraldo Trujillo" userId="9e5f2ca0-ce69-4b78-85ca-b1c2743d385d" providerId="ADAL" clId="{5044ABC8-F9A2-4F6B-B02C-E14285EC99F5}" dt="2022-11-08T20:27:40.448" v="1866" actId="478"/>
          <ac:picMkLst>
            <pc:docMk/>
            <pc:sldMk cId="844280365" sldId="414"/>
            <ac:picMk id="30" creationId="{A31613A5-6047-6C6B-297F-94AF259343CE}"/>
          </ac:picMkLst>
        </pc:pic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619258256" sldId="414"/>
        </pc:sldMkLst>
      </pc:sldChg>
      <pc:sldChg chg="addSp delSp modSp add del mod">
        <pc:chgData name="Luis Felipe Giraldo Trujillo" userId="9e5f2ca0-ce69-4b78-85ca-b1c2743d385d" providerId="ADAL" clId="{5044ABC8-F9A2-4F6B-B02C-E14285EC99F5}" dt="2022-11-08T20:36:13.326" v="1963" actId="47"/>
        <pc:sldMkLst>
          <pc:docMk/>
          <pc:sldMk cId="533269450" sldId="415"/>
        </pc:sldMkLst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2" creationId="{9E90BAC3-8550-B1F5-4F3F-A5367971A8DF}"/>
          </ac:spMkLst>
        </pc:spChg>
        <pc:spChg chg="add mod">
          <ac:chgData name="Luis Felipe Giraldo Trujillo" userId="9e5f2ca0-ce69-4b78-85ca-b1c2743d385d" providerId="ADAL" clId="{5044ABC8-F9A2-4F6B-B02C-E14285EC99F5}" dt="2022-11-08T20:36:08.233" v="1961" actId="20577"/>
          <ac:spMkLst>
            <pc:docMk/>
            <pc:sldMk cId="533269450" sldId="415"/>
            <ac:spMk id="3" creationId="{37DA3B0E-D20C-9CC7-8D33-820B2C5AC9DB}"/>
          </ac:spMkLst>
        </pc:spChg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6" creationId="{9DE072BA-0611-11AA-AA30-C8D379D794A5}"/>
          </ac:spMkLst>
        </pc:spChg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12" creationId="{521378C0-A988-CB7F-FA52-369F040DD31C}"/>
          </ac:spMkLst>
        </pc:spChg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14" creationId="{5930C41B-C4CC-54AD-F0CA-88CA0D751066}"/>
          </ac:spMkLst>
        </pc:spChg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15" creationId="{520073D0-676E-9372-0A84-01031E231A69}"/>
          </ac:spMkLst>
        </pc:spChg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17" creationId="{C7C1E4F2-9CBD-C7E7-D1A7-D9CF5A55BEF3}"/>
          </ac:spMkLst>
        </pc:spChg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19" creationId="{15D5189D-FCEE-1545-D9F3-360349E85F4A}"/>
          </ac:spMkLst>
        </pc:spChg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20" creationId="{C545CB3B-5873-37E9-4E01-721C2AE9DB0E}"/>
          </ac:spMkLst>
        </pc:spChg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21" creationId="{CCB25CBD-36D9-DFA3-53CE-D43EF636FA41}"/>
          </ac:spMkLst>
        </pc:spChg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22" creationId="{2FDA47E2-25E1-BAF0-CDBA-DD4C110A91EB}"/>
          </ac:spMkLst>
        </pc:spChg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24" creationId="{AB07A97B-9E7D-284F-108E-FC7C22E7A0D4}"/>
          </ac:spMkLst>
        </pc:spChg>
        <pc:spChg chg="del">
          <ac:chgData name="Luis Felipe Giraldo Trujillo" userId="9e5f2ca0-ce69-4b78-85ca-b1c2743d385d" providerId="ADAL" clId="{5044ABC8-F9A2-4F6B-B02C-E14285EC99F5}" dt="2022-11-08T20:35:47.911" v="1921" actId="478"/>
          <ac:spMkLst>
            <pc:docMk/>
            <pc:sldMk cId="533269450" sldId="415"/>
            <ac:spMk id="25" creationId="{49FF41EE-F568-6DB1-D499-51FA697D5BC8}"/>
          </ac:spMkLst>
        </pc:spChg>
        <pc:picChg chg="del">
          <ac:chgData name="Luis Felipe Giraldo Trujillo" userId="9e5f2ca0-ce69-4b78-85ca-b1c2743d385d" providerId="ADAL" clId="{5044ABC8-F9A2-4F6B-B02C-E14285EC99F5}" dt="2022-11-08T20:35:47.911" v="1921" actId="478"/>
          <ac:picMkLst>
            <pc:docMk/>
            <pc:sldMk cId="533269450" sldId="415"/>
            <ac:picMk id="7" creationId="{EE27FFF5-D52E-CD8E-9028-C9BFFD39421A}"/>
          </ac:picMkLst>
        </pc:picChg>
        <pc:picChg chg="del">
          <ac:chgData name="Luis Felipe Giraldo Trujillo" userId="9e5f2ca0-ce69-4b78-85ca-b1c2743d385d" providerId="ADAL" clId="{5044ABC8-F9A2-4F6B-B02C-E14285EC99F5}" dt="2022-11-08T20:35:47.911" v="1921" actId="478"/>
          <ac:picMkLst>
            <pc:docMk/>
            <pc:sldMk cId="533269450" sldId="415"/>
            <ac:picMk id="9" creationId="{C4A93866-B6EF-6C52-3832-B19F6EAF4BB4}"/>
          </ac:picMkLst>
        </pc:picChg>
        <pc:picChg chg="del">
          <ac:chgData name="Luis Felipe Giraldo Trujillo" userId="9e5f2ca0-ce69-4b78-85ca-b1c2743d385d" providerId="ADAL" clId="{5044ABC8-F9A2-4F6B-B02C-E14285EC99F5}" dt="2022-11-08T20:35:47.911" v="1921" actId="478"/>
          <ac:picMkLst>
            <pc:docMk/>
            <pc:sldMk cId="533269450" sldId="415"/>
            <ac:picMk id="10" creationId="{D3CCD28B-F3D8-872F-0B72-4D380C8697A5}"/>
          </ac:picMkLst>
        </pc:picChg>
        <pc:picChg chg="del">
          <ac:chgData name="Luis Felipe Giraldo Trujillo" userId="9e5f2ca0-ce69-4b78-85ca-b1c2743d385d" providerId="ADAL" clId="{5044ABC8-F9A2-4F6B-B02C-E14285EC99F5}" dt="2022-11-08T20:35:47.911" v="1921" actId="478"/>
          <ac:picMkLst>
            <pc:docMk/>
            <pc:sldMk cId="533269450" sldId="415"/>
            <ac:picMk id="13" creationId="{055C32F1-D489-DDD9-A054-C1E11389181C}"/>
          </ac:picMkLst>
        </pc:picChg>
      </pc:sldChg>
      <pc:sldChg chg="addSp delSp modSp add mod">
        <pc:chgData name="Luis Felipe Giraldo Trujillo" userId="9e5f2ca0-ce69-4b78-85ca-b1c2743d385d" providerId="ADAL" clId="{5044ABC8-F9A2-4F6B-B02C-E14285EC99F5}" dt="2022-11-08T21:19:37.712" v="2118" actId="1076"/>
        <pc:sldMkLst>
          <pc:docMk/>
          <pc:sldMk cId="2249574525" sldId="415"/>
        </pc:sldMkLst>
        <pc:spChg chg="add mod">
          <ac:chgData name="Luis Felipe Giraldo Trujillo" userId="9e5f2ca0-ce69-4b78-85ca-b1c2743d385d" providerId="ADAL" clId="{5044ABC8-F9A2-4F6B-B02C-E14285EC99F5}" dt="2022-11-08T21:19:37.712" v="2118" actId="1076"/>
          <ac:spMkLst>
            <pc:docMk/>
            <pc:sldMk cId="2249574525" sldId="415"/>
            <ac:spMk id="3" creationId="{5889C989-EC92-03DC-CDFB-0EC53EAB59D1}"/>
          </ac:spMkLst>
        </pc:spChg>
        <pc:spChg chg="mod">
          <ac:chgData name="Luis Felipe Giraldo Trujillo" userId="9e5f2ca0-ce69-4b78-85ca-b1c2743d385d" providerId="ADAL" clId="{5044ABC8-F9A2-4F6B-B02C-E14285EC99F5}" dt="2022-11-08T21:19:37.712" v="2118" actId="1076"/>
          <ac:spMkLst>
            <pc:docMk/>
            <pc:sldMk cId="2249574525" sldId="415"/>
            <ac:spMk id="6" creationId="{9DE072BA-0611-11AA-AA30-C8D379D794A5}"/>
          </ac:spMkLst>
        </pc:spChg>
        <pc:spChg chg="del">
          <ac:chgData name="Luis Felipe Giraldo Trujillo" userId="9e5f2ca0-ce69-4b78-85ca-b1c2743d385d" providerId="ADAL" clId="{5044ABC8-F9A2-4F6B-B02C-E14285EC99F5}" dt="2022-11-08T21:16:52.842" v="2010" actId="478"/>
          <ac:spMkLst>
            <pc:docMk/>
            <pc:sldMk cId="2249574525" sldId="415"/>
            <ac:spMk id="12" creationId="{521378C0-A988-CB7F-FA52-369F040DD31C}"/>
          </ac:spMkLst>
        </pc:spChg>
        <pc:spChg chg="del">
          <ac:chgData name="Luis Felipe Giraldo Trujillo" userId="9e5f2ca0-ce69-4b78-85ca-b1c2743d385d" providerId="ADAL" clId="{5044ABC8-F9A2-4F6B-B02C-E14285EC99F5}" dt="2022-11-08T21:16:52.842" v="2010" actId="478"/>
          <ac:spMkLst>
            <pc:docMk/>
            <pc:sldMk cId="2249574525" sldId="415"/>
            <ac:spMk id="14" creationId="{5930C41B-C4CC-54AD-F0CA-88CA0D751066}"/>
          </ac:spMkLst>
        </pc:spChg>
        <pc:spChg chg="del">
          <ac:chgData name="Luis Felipe Giraldo Trujillo" userId="9e5f2ca0-ce69-4b78-85ca-b1c2743d385d" providerId="ADAL" clId="{5044ABC8-F9A2-4F6B-B02C-E14285EC99F5}" dt="2022-11-08T21:16:52.842" v="2010" actId="478"/>
          <ac:spMkLst>
            <pc:docMk/>
            <pc:sldMk cId="2249574525" sldId="415"/>
            <ac:spMk id="15" creationId="{520073D0-676E-9372-0A84-01031E231A69}"/>
          </ac:spMkLst>
        </pc:spChg>
        <pc:spChg chg="add mod">
          <ac:chgData name="Luis Felipe Giraldo Trujillo" userId="9e5f2ca0-ce69-4b78-85ca-b1c2743d385d" providerId="ADAL" clId="{5044ABC8-F9A2-4F6B-B02C-E14285EC99F5}" dt="2022-11-08T21:19:37.712" v="2118" actId="1076"/>
          <ac:spMkLst>
            <pc:docMk/>
            <pc:sldMk cId="2249574525" sldId="415"/>
            <ac:spMk id="16" creationId="{A2468642-C7EA-A9EC-024D-9EE50C5CC618}"/>
          </ac:spMkLst>
        </pc:spChg>
        <pc:spChg chg="del">
          <ac:chgData name="Luis Felipe Giraldo Trujillo" userId="9e5f2ca0-ce69-4b78-85ca-b1c2743d385d" providerId="ADAL" clId="{5044ABC8-F9A2-4F6B-B02C-E14285EC99F5}" dt="2022-11-08T21:16:52.842" v="2010" actId="478"/>
          <ac:spMkLst>
            <pc:docMk/>
            <pc:sldMk cId="2249574525" sldId="415"/>
            <ac:spMk id="17" creationId="{C7C1E4F2-9CBD-C7E7-D1A7-D9CF5A55BEF3}"/>
          </ac:spMkLst>
        </pc:spChg>
        <pc:spChg chg="del mod">
          <ac:chgData name="Luis Felipe Giraldo Trujillo" userId="9e5f2ca0-ce69-4b78-85ca-b1c2743d385d" providerId="ADAL" clId="{5044ABC8-F9A2-4F6B-B02C-E14285EC99F5}" dt="2022-11-08T21:17:49.896" v="2034" actId="478"/>
          <ac:spMkLst>
            <pc:docMk/>
            <pc:sldMk cId="2249574525" sldId="415"/>
            <ac:spMk id="19" creationId="{15D5189D-FCEE-1545-D9F3-360349E85F4A}"/>
          </ac:spMkLst>
        </pc:spChg>
        <pc:spChg chg="del">
          <ac:chgData name="Luis Felipe Giraldo Trujillo" userId="9e5f2ca0-ce69-4b78-85ca-b1c2743d385d" providerId="ADAL" clId="{5044ABC8-F9A2-4F6B-B02C-E14285EC99F5}" dt="2022-11-08T21:16:52.842" v="2010" actId="478"/>
          <ac:spMkLst>
            <pc:docMk/>
            <pc:sldMk cId="2249574525" sldId="415"/>
            <ac:spMk id="20" creationId="{C545CB3B-5873-37E9-4E01-721C2AE9DB0E}"/>
          </ac:spMkLst>
        </pc:spChg>
        <pc:spChg chg="del">
          <ac:chgData name="Luis Felipe Giraldo Trujillo" userId="9e5f2ca0-ce69-4b78-85ca-b1c2743d385d" providerId="ADAL" clId="{5044ABC8-F9A2-4F6B-B02C-E14285EC99F5}" dt="2022-11-08T21:16:26.244" v="1990" actId="478"/>
          <ac:spMkLst>
            <pc:docMk/>
            <pc:sldMk cId="2249574525" sldId="415"/>
            <ac:spMk id="21" creationId="{CCB25CBD-36D9-DFA3-53CE-D43EF636FA41}"/>
          </ac:spMkLst>
        </pc:spChg>
        <pc:spChg chg="del">
          <ac:chgData name="Luis Felipe Giraldo Trujillo" userId="9e5f2ca0-ce69-4b78-85ca-b1c2743d385d" providerId="ADAL" clId="{5044ABC8-F9A2-4F6B-B02C-E14285EC99F5}" dt="2022-11-08T21:16:52.842" v="2010" actId="478"/>
          <ac:spMkLst>
            <pc:docMk/>
            <pc:sldMk cId="2249574525" sldId="415"/>
            <ac:spMk id="22" creationId="{2FDA47E2-25E1-BAF0-CDBA-DD4C110A91EB}"/>
          </ac:spMkLst>
        </pc:spChg>
        <pc:spChg chg="del">
          <ac:chgData name="Luis Felipe Giraldo Trujillo" userId="9e5f2ca0-ce69-4b78-85ca-b1c2743d385d" providerId="ADAL" clId="{5044ABC8-F9A2-4F6B-B02C-E14285EC99F5}" dt="2022-11-08T21:16:19.634" v="1986" actId="478"/>
          <ac:spMkLst>
            <pc:docMk/>
            <pc:sldMk cId="2249574525" sldId="415"/>
            <ac:spMk id="23" creationId="{A606CF82-B357-C750-2542-1A5D3C3DBA8A}"/>
          </ac:spMkLst>
        </pc:spChg>
        <pc:spChg chg="del">
          <ac:chgData name="Luis Felipe Giraldo Trujillo" userId="9e5f2ca0-ce69-4b78-85ca-b1c2743d385d" providerId="ADAL" clId="{5044ABC8-F9A2-4F6B-B02C-E14285EC99F5}" dt="2022-11-08T21:16:26.244" v="1990" actId="478"/>
          <ac:spMkLst>
            <pc:docMk/>
            <pc:sldMk cId="2249574525" sldId="415"/>
            <ac:spMk id="24" creationId="{AB07A97B-9E7D-284F-108E-FC7C22E7A0D4}"/>
          </ac:spMkLst>
        </pc:spChg>
        <pc:spChg chg="del">
          <ac:chgData name="Luis Felipe Giraldo Trujillo" userId="9e5f2ca0-ce69-4b78-85ca-b1c2743d385d" providerId="ADAL" clId="{5044ABC8-F9A2-4F6B-B02C-E14285EC99F5}" dt="2022-11-08T21:16:26.244" v="1990" actId="478"/>
          <ac:spMkLst>
            <pc:docMk/>
            <pc:sldMk cId="2249574525" sldId="415"/>
            <ac:spMk id="25" creationId="{49FF41EE-F568-6DB1-D499-51FA697D5BC8}"/>
          </ac:spMkLst>
        </pc:spChg>
        <pc:spChg chg="add mod">
          <ac:chgData name="Luis Felipe Giraldo Trujillo" userId="9e5f2ca0-ce69-4b78-85ca-b1c2743d385d" providerId="ADAL" clId="{5044ABC8-F9A2-4F6B-B02C-E14285EC99F5}" dt="2022-11-08T21:19:37.712" v="2118" actId="1076"/>
          <ac:spMkLst>
            <pc:docMk/>
            <pc:sldMk cId="2249574525" sldId="415"/>
            <ac:spMk id="28" creationId="{A2B89661-293E-2CF6-38ED-5AAB72353CCB}"/>
          </ac:spMkLst>
        </pc:spChg>
        <pc:picChg chg="del">
          <ac:chgData name="Luis Felipe Giraldo Trujillo" userId="9e5f2ca0-ce69-4b78-85ca-b1c2743d385d" providerId="ADAL" clId="{5044ABC8-F9A2-4F6B-B02C-E14285EC99F5}" dt="2022-11-08T21:16:22.493" v="1987" actId="478"/>
          <ac:picMkLst>
            <pc:docMk/>
            <pc:sldMk cId="2249574525" sldId="415"/>
            <ac:picMk id="7" creationId="{EE27FFF5-D52E-CD8E-9028-C9BFFD39421A}"/>
          </ac:picMkLst>
        </pc:picChg>
        <pc:picChg chg="del">
          <ac:chgData name="Luis Felipe Giraldo Trujillo" userId="9e5f2ca0-ce69-4b78-85ca-b1c2743d385d" providerId="ADAL" clId="{5044ABC8-F9A2-4F6B-B02C-E14285EC99F5}" dt="2022-11-08T21:16:23.083" v="1988" actId="478"/>
          <ac:picMkLst>
            <pc:docMk/>
            <pc:sldMk cId="2249574525" sldId="415"/>
            <ac:picMk id="9" creationId="{C4A93866-B6EF-6C52-3832-B19F6EAF4BB4}"/>
          </ac:picMkLst>
        </pc:picChg>
        <pc:picChg chg="mod">
          <ac:chgData name="Luis Felipe Giraldo Trujillo" userId="9e5f2ca0-ce69-4b78-85ca-b1c2743d385d" providerId="ADAL" clId="{5044ABC8-F9A2-4F6B-B02C-E14285EC99F5}" dt="2022-11-08T21:19:37.712" v="2118" actId="1076"/>
          <ac:picMkLst>
            <pc:docMk/>
            <pc:sldMk cId="2249574525" sldId="415"/>
            <ac:picMk id="10" creationId="{D3CCD28B-F3D8-872F-0B72-4D380C8697A5}"/>
          </ac:picMkLst>
        </pc:picChg>
        <pc:picChg chg="del">
          <ac:chgData name="Luis Felipe Giraldo Trujillo" userId="9e5f2ca0-ce69-4b78-85ca-b1c2743d385d" providerId="ADAL" clId="{5044ABC8-F9A2-4F6B-B02C-E14285EC99F5}" dt="2022-11-08T21:16:23.609" v="1989" actId="478"/>
          <ac:picMkLst>
            <pc:docMk/>
            <pc:sldMk cId="2249574525" sldId="415"/>
            <ac:picMk id="13" creationId="{055C32F1-D489-DDD9-A054-C1E11389181C}"/>
          </ac:picMkLst>
        </pc:picChg>
        <pc:cxnChg chg="add mod">
          <ac:chgData name="Luis Felipe Giraldo Trujillo" userId="9e5f2ca0-ce69-4b78-85ca-b1c2743d385d" providerId="ADAL" clId="{5044ABC8-F9A2-4F6B-B02C-E14285EC99F5}" dt="2022-11-08T21:19:37.712" v="2118" actId="1076"/>
          <ac:cxnSpMkLst>
            <pc:docMk/>
            <pc:sldMk cId="2249574525" sldId="415"/>
            <ac:cxnSpMk id="11" creationId="{D8397722-305F-7D3C-553E-CE29D794A4F6}"/>
          </ac:cxnSpMkLst>
        </pc:cxnChg>
        <pc:cxnChg chg="add mod">
          <ac:chgData name="Luis Felipe Giraldo Trujillo" userId="9e5f2ca0-ce69-4b78-85ca-b1c2743d385d" providerId="ADAL" clId="{5044ABC8-F9A2-4F6B-B02C-E14285EC99F5}" dt="2022-11-08T21:19:37.712" v="2118" actId="1076"/>
          <ac:cxnSpMkLst>
            <pc:docMk/>
            <pc:sldMk cId="2249574525" sldId="415"/>
            <ac:cxnSpMk id="18" creationId="{F1648467-05AB-6996-9273-40A00C3574B9}"/>
          </ac:cxnSpMkLst>
        </pc:cxnChg>
      </pc:sldChg>
      <pc:sldChg chg="addSp modSp add mod">
        <pc:chgData name="Luis Felipe Giraldo Trujillo" userId="9e5f2ca0-ce69-4b78-85ca-b1c2743d385d" providerId="ADAL" clId="{5044ABC8-F9A2-4F6B-B02C-E14285EC99F5}" dt="2022-11-08T22:08:16.420" v="3207" actId="20577"/>
        <pc:sldMkLst>
          <pc:docMk/>
          <pc:sldMk cId="4066374741" sldId="416"/>
        </pc:sldMkLst>
        <pc:spChg chg="mod">
          <ac:chgData name="Luis Felipe Giraldo Trujillo" userId="9e5f2ca0-ce69-4b78-85ca-b1c2743d385d" providerId="ADAL" clId="{5044ABC8-F9A2-4F6B-B02C-E14285EC99F5}" dt="2022-11-08T22:08:16.420" v="3207" actId="20577"/>
          <ac:spMkLst>
            <pc:docMk/>
            <pc:sldMk cId="4066374741" sldId="416"/>
            <ac:spMk id="4" creationId="{A8CA0CE3-35FA-22FE-F60F-47BFD871160C}"/>
          </ac:spMkLst>
        </pc:spChg>
        <pc:spChg chg="mod">
          <ac:chgData name="Luis Felipe Giraldo Trujillo" userId="9e5f2ca0-ce69-4b78-85ca-b1c2743d385d" providerId="ADAL" clId="{5044ABC8-F9A2-4F6B-B02C-E14285EC99F5}" dt="2022-11-08T21:20:41.904" v="2179" actId="113"/>
          <ac:spMkLst>
            <pc:docMk/>
            <pc:sldMk cId="4066374741" sldId="416"/>
            <ac:spMk id="6" creationId="{9DE072BA-0611-11AA-AA30-C8D379D794A5}"/>
          </ac:spMkLst>
        </pc:spChg>
        <pc:spChg chg="add mod">
          <ac:chgData name="Luis Felipe Giraldo Trujillo" userId="9e5f2ca0-ce69-4b78-85ca-b1c2743d385d" providerId="ADAL" clId="{5044ABC8-F9A2-4F6B-B02C-E14285EC99F5}" dt="2022-11-08T21:20:32.728" v="2177" actId="14100"/>
          <ac:spMkLst>
            <pc:docMk/>
            <pc:sldMk cId="4066374741" sldId="416"/>
            <ac:spMk id="7" creationId="{F7293EDF-93D7-6FF6-C243-8616F1768580}"/>
          </ac:spMkLst>
        </pc:spChg>
        <pc:spChg chg="add mod">
          <ac:chgData name="Luis Felipe Giraldo Trujillo" userId="9e5f2ca0-ce69-4b78-85ca-b1c2743d385d" providerId="ADAL" clId="{5044ABC8-F9A2-4F6B-B02C-E14285EC99F5}" dt="2022-11-08T21:20:45.682" v="2181" actId="113"/>
          <ac:spMkLst>
            <pc:docMk/>
            <pc:sldMk cId="4066374741" sldId="416"/>
            <ac:spMk id="8" creationId="{BE355233-CE6A-3BC3-4A20-B69DB98757DA}"/>
          </ac:spMkLst>
        </pc:spChg>
        <pc:spChg chg="add mod">
          <ac:chgData name="Luis Felipe Giraldo Trujillo" userId="9e5f2ca0-ce69-4b78-85ca-b1c2743d385d" providerId="ADAL" clId="{5044ABC8-F9A2-4F6B-B02C-E14285EC99F5}" dt="2022-11-08T21:20:48.866" v="2183" actId="207"/>
          <ac:spMkLst>
            <pc:docMk/>
            <pc:sldMk cId="4066374741" sldId="416"/>
            <ac:spMk id="12" creationId="{66736752-294D-A8AA-4FC2-21E278D216AC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045110643" sldId="417"/>
        </pc:sldMkLst>
      </pc:sldChg>
      <pc:sldChg chg="addSp delSp modSp add del mod">
        <pc:chgData name="Luis Felipe Giraldo Trujillo" userId="9e5f2ca0-ce69-4b78-85ca-b1c2743d385d" providerId="ADAL" clId="{5044ABC8-F9A2-4F6B-B02C-E14285EC99F5}" dt="2022-11-08T21:27:03.974" v="2296" actId="47"/>
        <pc:sldMkLst>
          <pc:docMk/>
          <pc:sldMk cId="2868946278" sldId="417"/>
        </pc:sldMkLst>
        <pc:spChg chg="mod">
          <ac:chgData name="Luis Felipe Giraldo Trujillo" userId="9e5f2ca0-ce69-4b78-85ca-b1c2743d385d" providerId="ADAL" clId="{5044ABC8-F9A2-4F6B-B02C-E14285EC99F5}" dt="2022-11-08T21:26:09.320" v="2280" actId="1076"/>
          <ac:spMkLst>
            <pc:docMk/>
            <pc:sldMk cId="2868946278" sldId="417"/>
            <ac:spMk id="2" creationId="{9E90BAC3-8550-B1F5-4F3F-A5367971A8DF}"/>
          </ac:spMkLst>
        </pc:spChg>
        <pc:spChg chg="del">
          <ac:chgData name="Luis Felipe Giraldo Trujillo" userId="9e5f2ca0-ce69-4b78-85ca-b1c2743d385d" providerId="ADAL" clId="{5044ABC8-F9A2-4F6B-B02C-E14285EC99F5}" dt="2022-11-08T21:24:47.886" v="2187" actId="478"/>
          <ac:spMkLst>
            <pc:docMk/>
            <pc:sldMk cId="2868946278" sldId="417"/>
            <ac:spMk id="3" creationId="{5889C989-EC92-03DC-CDFB-0EC53EAB59D1}"/>
          </ac:spMkLst>
        </pc:spChg>
        <pc:spChg chg="del">
          <ac:chgData name="Luis Felipe Giraldo Trujillo" userId="9e5f2ca0-ce69-4b78-85ca-b1c2743d385d" providerId="ADAL" clId="{5044ABC8-F9A2-4F6B-B02C-E14285EC99F5}" dt="2022-11-08T21:24:58.094" v="2188" actId="478"/>
          <ac:spMkLst>
            <pc:docMk/>
            <pc:sldMk cId="2868946278" sldId="417"/>
            <ac:spMk id="4" creationId="{A8CA0CE3-35FA-22FE-F60F-47BFD871160C}"/>
          </ac:spMkLst>
        </pc:spChg>
        <pc:spChg chg="del">
          <ac:chgData name="Luis Felipe Giraldo Trujillo" userId="9e5f2ca0-ce69-4b78-85ca-b1c2743d385d" providerId="ADAL" clId="{5044ABC8-F9A2-4F6B-B02C-E14285EC99F5}" dt="2022-11-08T21:24:47.886" v="2187" actId="478"/>
          <ac:spMkLst>
            <pc:docMk/>
            <pc:sldMk cId="2868946278" sldId="417"/>
            <ac:spMk id="6" creationId="{9DE072BA-0611-11AA-AA30-C8D379D794A5}"/>
          </ac:spMkLst>
        </pc:spChg>
        <pc:spChg chg="del">
          <ac:chgData name="Luis Felipe Giraldo Trujillo" userId="9e5f2ca0-ce69-4b78-85ca-b1c2743d385d" providerId="ADAL" clId="{5044ABC8-F9A2-4F6B-B02C-E14285EC99F5}" dt="2022-11-08T21:24:47.886" v="2187" actId="478"/>
          <ac:spMkLst>
            <pc:docMk/>
            <pc:sldMk cId="2868946278" sldId="417"/>
            <ac:spMk id="7" creationId="{F7293EDF-93D7-6FF6-C243-8616F1768580}"/>
          </ac:spMkLst>
        </pc:spChg>
        <pc:spChg chg="del">
          <ac:chgData name="Luis Felipe Giraldo Trujillo" userId="9e5f2ca0-ce69-4b78-85ca-b1c2743d385d" providerId="ADAL" clId="{5044ABC8-F9A2-4F6B-B02C-E14285EC99F5}" dt="2022-11-08T21:24:47.886" v="2187" actId="478"/>
          <ac:spMkLst>
            <pc:docMk/>
            <pc:sldMk cId="2868946278" sldId="417"/>
            <ac:spMk id="8" creationId="{BE355233-CE6A-3BC3-4A20-B69DB98757DA}"/>
          </ac:spMkLst>
        </pc:spChg>
        <pc:spChg chg="add mod">
          <ac:chgData name="Luis Felipe Giraldo Trujillo" userId="9e5f2ca0-ce69-4b78-85ca-b1c2743d385d" providerId="ADAL" clId="{5044ABC8-F9A2-4F6B-B02C-E14285EC99F5}" dt="2022-11-08T21:26:11.015" v="2281" actId="1076"/>
          <ac:spMkLst>
            <pc:docMk/>
            <pc:sldMk cId="2868946278" sldId="417"/>
            <ac:spMk id="9" creationId="{182A2375-0A2F-C45A-06A0-B734237DD470}"/>
          </ac:spMkLst>
        </pc:spChg>
        <pc:spChg chg="del">
          <ac:chgData name="Luis Felipe Giraldo Trujillo" userId="9e5f2ca0-ce69-4b78-85ca-b1c2743d385d" providerId="ADAL" clId="{5044ABC8-F9A2-4F6B-B02C-E14285EC99F5}" dt="2022-11-08T21:24:47.886" v="2187" actId="478"/>
          <ac:spMkLst>
            <pc:docMk/>
            <pc:sldMk cId="2868946278" sldId="417"/>
            <ac:spMk id="12" creationId="{66736752-294D-A8AA-4FC2-21E278D216AC}"/>
          </ac:spMkLst>
        </pc:spChg>
        <pc:spChg chg="add del mod">
          <ac:chgData name="Luis Felipe Giraldo Trujillo" userId="9e5f2ca0-ce69-4b78-85ca-b1c2743d385d" providerId="ADAL" clId="{5044ABC8-F9A2-4F6B-B02C-E14285EC99F5}" dt="2022-11-08T21:25:17.050" v="2240"/>
          <ac:spMkLst>
            <pc:docMk/>
            <pc:sldMk cId="2868946278" sldId="417"/>
            <ac:spMk id="13" creationId="{0EAFA4F4-034B-D73C-601C-20115378F62C}"/>
          </ac:spMkLst>
        </pc:spChg>
        <pc:spChg chg="add del mod">
          <ac:chgData name="Luis Felipe Giraldo Trujillo" userId="9e5f2ca0-ce69-4b78-85ca-b1c2743d385d" providerId="ADAL" clId="{5044ABC8-F9A2-4F6B-B02C-E14285EC99F5}" dt="2022-11-08T21:25:34.658" v="2250" actId="478"/>
          <ac:spMkLst>
            <pc:docMk/>
            <pc:sldMk cId="2868946278" sldId="417"/>
            <ac:spMk id="15" creationId="{7713F090-4175-0AD9-9F9E-FEE5348E4C3F}"/>
          </ac:spMkLst>
        </pc:spChg>
        <pc:spChg chg="del">
          <ac:chgData name="Luis Felipe Giraldo Trujillo" userId="9e5f2ca0-ce69-4b78-85ca-b1c2743d385d" providerId="ADAL" clId="{5044ABC8-F9A2-4F6B-B02C-E14285EC99F5}" dt="2022-11-08T21:24:47.886" v="2187" actId="478"/>
          <ac:spMkLst>
            <pc:docMk/>
            <pc:sldMk cId="2868946278" sldId="417"/>
            <ac:spMk id="16" creationId="{A2468642-C7EA-A9EC-024D-9EE50C5CC618}"/>
          </ac:spMkLst>
        </pc:spChg>
        <pc:spChg chg="del">
          <ac:chgData name="Luis Felipe Giraldo Trujillo" userId="9e5f2ca0-ce69-4b78-85ca-b1c2743d385d" providerId="ADAL" clId="{5044ABC8-F9A2-4F6B-B02C-E14285EC99F5}" dt="2022-11-08T21:24:47.886" v="2187" actId="478"/>
          <ac:spMkLst>
            <pc:docMk/>
            <pc:sldMk cId="2868946278" sldId="417"/>
            <ac:spMk id="28" creationId="{A2B89661-293E-2CF6-38ED-5AAB72353CCB}"/>
          </ac:spMkLst>
        </pc:spChg>
        <pc:picChg chg="del">
          <ac:chgData name="Luis Felipe Giraldo Trujillo" userId="9e5f2ca0-ce69-4b78-85ca-b1c2743d385d" providerId="ADAL" clId="{5044ABC8-F9A2-4F6B-B02C-E14285EC99F5}" dt="2022-11-08T21:24:47.886" v="2187" actId="478"/>
          <ac:picMkLst>
            <pc:docMk/>
            <pc:sldMk cId="2868946278" sldId="417"/>
            <ac:picMk id="10" creationId="{D3CCD28B-F3D8-872F-0B72-4D380C8697A5}"/>
          </ac:picMkLst>
        </pc:picChg>
        <pc:picChg chg="add del mod">
          <ac:chgData name="Luis Felipe Giraldo Trujillo" userId="9e5f2ca0-ce69-4b78-85ca-b1c2743d385d" providerId="ADAL" clId="{5044ABC8-F9A2-4F6B-B02C-E14285EC99F5}" dt="2022-11-08T21:25:28.340" v="2245" actId="478"/>
          <ac:picMkLst>
            <pc:docMk/>
            <pc:sldMk cId="2868946278" sldId="417"/>
            <ac:picMk id="14" creationId="{E5DF60C6-FBA2-A969-4D2E-27E1FC56F863}"/>
          </ac:picMkLst>
        </pc:picChg>
        <pc:picChg chg="add mod">
          <ac:chgData name="Luis Felipe Giraldo Trujillo" userId="9e5f2ca0-ce69-4b78-85ca-b1c2743d385d" providerId="ADAL" clId="{5044ABC8-F9A2-4F6B-B02C-E14285EC99F5}" dt="2022-11-08T21:26:06.776" v="2279" actId="1076"/>
          <ac:picMkLst>
            <pc:docMk/>
            <pc:sldMk cId="2868946278" sldId="417"/>
            <ac:picMk id="17" creationId="{F6A00EDA-6730-0252-2064-43D587296112}"/>
          </ac:picMkLst>
        </pc:picChg>
        <pc:cxnChg chg="del">
          <ac:chgData name="Luis Felipe Giraldo Trujillo" userId="9e5f2ca0-ce69-4b78-85ca-b1c2743d385d" providerId="ADAL" clId="{5044ABC8-F9A2-4F6B-B02C-E14285EC99F5}" dt="2022-11-08T21:24:47.886" v="2187" actId="478"/>
          <ac:cxnSpMkLst>
            <pc:docMk/>
            <pc:sldMk cId="2868946278" sldId="417"/>
            <ac:cxnSpMk id="11" creationId="{D8397722-305F-7D3C-553E-CE29D794A4F6}"/>
          </ac:cxnSpMkLst>
        </pc:cxnChg>
        <pc:cxnChg chg="del">
          <ac:chgData name="Luis Felipe Giraldo Trujillo" userId="9e5f2ca0-ce69-4b78-85ca-b1c2743d385d" providerId="ADAL" clId="{5044ABC8-F9A2-4F6B-B02C-E14285EC99F5}" dt="2022-11-08T21:24:47.886" v="2187" actId="478"/>
          <ac:cxnSpMkLst>
            <pc:docMk/>
            <pc:sldMk cId="2868946278" sldId="417"/>
            <ac:cxnSpMk id="18" creationId="{F1648467-05AB-6996-9273-40A00C3574B9}"/>
          </ac:cxnSpMkLst>
        </pc:cxnChg>
      </pc:sldChg>
      <pc:sldChg chg="addSp delSp modSp add mod">
        <pc:chgData name="Luis Felipe Giraldo Trujillo" userId="9e5f2ca0-ce69-4b78-85ca-b1c2743d385d" providerId="ADAL" clId="{5044ABC8-F9A2-4F6B-B02C-E14285EC99F5}" dt="2022-11-08T21:26:56.185" v="2295" actId="1076"/>
        <pc:sldMkLst>
          <pc:docMk/>
          <pc:sldMk cId="1809256111" sldId="418"/>
        </pc:sldMkLst>
        <pc:spChg chg="add mod">
          <ac:chgData name="Luis Felipe Giraldo Trujillo" userId="9e5f2ca0-ce69-4b78-85ca-b1c2743d385d" providerId="ADAL" clId="{5044ABC8-F9A2-4F6B-B02C-E14285EC99F5}" dt="2022-11-08T21:26:49.009" v="2294" actId="692"/>
          <ac:spMkLst>
            <pc:docMk/>
            <pc:sldMk cId="1809256111" sldId="418"/>
            <ac:spMk id="2" creationId="{AF85C8AD-D1AA-A306-F55A-EE0AAFDC5B14}"/>
          </ac:spMkLst>
        </pc:spChg>
        <pc:spChg chg="del mod">
          <ac:chgData name="Luis Felipe Giraldo Trujillo" userId="9e5f2ca0-ce69-4b78-85ca-b1c2743d385d" providerId="ADAL" clId="{5044ABC8-F9A2-4F6B-B02C-E14285EC99F5}" dt="2022-11-08T21:26:31.467" v="2284" actId="478"/>
          <ac:spMkLst>
            <pc:docMk/>
            <pc:sldMk cId="1809256111" sldId="418"/>
            <ac:spMk id="8" creationId="{5A0CA680-0F35-0617-7CC9-03D3248D1788}"/>
          </ac:spMkLst>
        </pc:spChg>
        <pc:spChg chg="del">
          <ac:chgData name="Luis Felipe Giraldo Trujillo" userId="9e5f2ca0-ce69-4b78-85ca-b1c2743d385d" providerId="ADAL" clId="{5044ABC8-F9A2-4F6B-B02C-E14285EC99F5}" dt="2022-11-08T21:26:32.410" v="2285" actId="478"/>
          <ac:spMkLst>
            <pc:docMk/>
            <pc:sldMk cId="1809256111" sldId="418"/>
            <ac:spMk id="24" creationId="{60DD49D9-D28C-448E-FB0E-79A915C69A4C}"/>
          </ac:spMkLst>
        </pc:spChg>
        <pc:picChg chg="mod">
          <ac:chgData name="Luis Felipe Giraldo Trujillo" userId="9e5f2ca0-ce69-4b78-85ca-b1c2743d385d" providerId="ADAL" clId="{5044ABC8-F9A2-4F6B-B02C-E14285EC99F5}" dt="2022-11-08T21:26:56.185" v="2295" actId="1076"/>
          <ac:picMkLst>
            <pc:docMk/>
            <pc:sldMk cId="1809256111" sldId="418"/>
            <ac:picMk id="3" creationId="{1A775663-52FF-01D6-4EF7-2A939613C3F3}"/>
          </ac:picMkLst>
        </pc:picChg>
        <pc:cxnChg chg="mod">
          <ac:chgData name="Luis Felipe Giraldo Trujillo" userId="9e5f2ca0-ce69-4b78-85ca-b1c2743d385d" providerId="ADAL" clId="{5044ABC8-F9A2-4F6B-B02C-E14285EC99F5}" dt="2022-11-08T21:26:56.185" v="2295" actId="1076"/>
          <ac:cxnSpMkLst>
            <pc:docMk/>
            <pc:sldMk cId="1809256111" sldId="418"/>
            <ac:cxnSpMk id="7" creationId="{43872CA8-3CEE-4DB5-142A-738D60A26280}"/>
          </ac:cxnSpMkLst>
        </pc:cxnChg>
        <pc:cxnChg chg="mod">
          <ac:chgData name="Luis Felipe Giraldo Trujillo" userId="9e5f2ca0-ce69-4b78-85ca-b1c2743d385d" providerId="ADAL" clId="{5044ABC8-F9A2-4F6B-B02C-E14285EC99F5}" dt="2022-11-08T21:26:56.185" v="2295" actId="1076"/>
          <ac:cxnSpMkLst>
            <pc:docMk/>
            <pc:sldMk cId="1809256111" sldId="418"/>
            <ac:cxnSpMk id="9" creationId="{79553B3C-1E2A-2B0F-5BD1-957FCC588480}"/>
          </ac:cxnSpMkLst>
        </pc:cxnChg>
        <pc:cxnChg chg="mod">
          <ac:chgData name="Luis Felipe Giraldo Trujillo" userId="9e5f2ca0-ce69-4b78-85ca-b1c2743d385d" providerId="ADAL" clId="{5044ABC8-F9A2-4F6B-B02C-E14285EC99F5}" dt="2022-11-08T21:26:56.185" v="2295" actId="1076"/>
          <ac:cxnSpMkLst>
            <pc:docMk/>
            <pc:sldMk cId="1809256111" sldId="418"/>
            <ac:cxnSpMk id="16" creationId="{BAFAB8C7-DA36-9CD7-23AB-408106091994}"/>
          </ac:cxnSpMkLst>
        </pc:cxnChg>
        <pc:cxnChg chg="mod">
          <ac:chgData name="Luis Felipe Giraldo Trujillo" userId="9e5f2ca0-ce69-4b78-85ca-b1c2743d385d" providerId="ADAL" clId="{5044ABC8-F9A2-4F6B-B02C-E14285EC99F5}" dt="2022-11-08T21:26:56.185" v="2295" actId="1076"/>
          <ac:cxnSpMkLst>
            <pc:docMk/>
            <pc:sldMk cId="1809256111" sldId="418"/>
            <ac:cxnSpMk id="18" creationId="{61C16B6B-18B5-61A2-88DB-54BF36E4A643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4200992531" sldId="418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258147561" sldId="419"/>
        </pc:sldMkLst>
      </pc:sldChg>
      <pc:sldChg chg="addSp delSp modSp add mod">
        <pc:chgData name="Luis Felipe Giraldo Trujillo" userId="9e5f2ca0-ce69-4b78-85ca-b1c2743d385d" providerId="ADAL" clId="{5044ABC8-F9A2-4F6B-B02C-E14285EC99F5}" dt="2022-11-08T21:30:02.953" v="2346" actId="1076"/>
        <pc:sldMkLst>
          <pc:docMk/>
          <pc:sldMk cId="2641618797" sldId="419"/>
        </pc:sldMkLst>
        <pc:spChg chg="del mod">
          <ac:chgData name="Luis Felipe Giraldo Trujillo" userId="9e5f2ca0-ce69-4b78-85ca-b1c2743d385d" providerId="ADAL" clId="{5044ABC8-F9A2-4F6B-B02C-E14285EC99F5}" dt="2022-11-08T21:28:33.013" v="2307" actId="478"/>
          <ac:spMkLst>
            <pc:docMk/>
            <pc:sldMk cId="2641618797" sldId="419"/>
            <ac:spMk id="2" creationId="{AF85C8AD-D1AA-A306-F55A-EE0AAFDC5B14}"/>
          </ac:spMkLst>
        </pc:spChg>
        <pc:spChg chg="del">
          <ac:chgData name="Luis Felipe Giraldo Trujillo" userId="9e5f2ca0-ce69-4b78-85ca-b1c2743d385d" providerId="ADAL" clId="{5044ABC8-F9A2-4F6B-B02C-E14285EC99F5}" dt="2022-11-08T21:28:12.126" v="2302" actId="478"/>
          <ac:spMkLst>
            <pc:docMk/>
            <pc:sldMk cId="2641618797" sldId="419"/>
            <ac:spMk id="4" creationId="{A8CA0CE3-35FA-22FE-F60F-47BFD871160C}"/>
          </ac:spMkLst>
        </pc:spChg>
        <pc:spChg chg="mod">
          <ac:chgData name="Luis Felipe Giraldo Trujillo" userId="9e5f2ca0-ce69-4b78-85ca-b1c2743d385d" providerId="ADAL" clId="{5044ABC8-F9A2-4F6B-B02C-E14285EC99F5}" dt="2022-11-08T21:28:17.879" v="2304" actId="14100"/>
          <ac:spMkLst>
            <pc:docMk/>
            <pc:sldMk cId="2641618797" sldId="419"/>
            <ac:spMk id="6" creationId="{F522AB48-93E0-4964-64C2-A6870754C377}"/>
          </ac:spMkLst>
        </pc:spChg>
        <pc:spChg chg="add mod">
          <ac:chgData name="Luis Felipe Giraldo Trujillo" userId="9e5f2ca0-ce69-4b78-85ca-b1c2743d385d" providerId="ADAL" clId="{5044ABC8-F9A2-4F6B-B02C-E14285EC99F5}" dt="2022-11-08T21:28:19.472" v="2305" actId="1076"/>
          <ac:spMkLst>
            <pc:docMk/>
            <pc:sldMk cId="2641618797" sldId="419"/>
            <ac:spMk id="8" creationId="{F108CF67-9735-CA8D-5DCF-575B1B967600}"/>
          </ac:spMkLst>
        </pc:spChg>
        <pc:spChg chg="add mod">
          <ac:chgData name="Luis Felipe Giraldo Trujillo" userId="9e5f2ca0-ce69-4b78-85ca-b1c2743d385d" providerId="ADAL" clId="{5044ABC8-F9A2-4F6B-B02C-E14285EC99F5}" dt="2022-11-08T21:28:38.536" v="2310" actId="1076"/>
          <ac:spMkLst>
            <pc:docMk/>
            <pc:sldMk cId="2641618797" sldId="419"/>
            <ac:spMk id="10" creationId="{BBC70DC3-7DC1-A373-6A9A-58C15A9AD139}"/>
          </ac:spMkLst>
        </pc:spChg>
        <pc:spChg chg="add mod">
          <ac:chgData name="Luis Felipe Giraldo Trujillo" userId="9e5f2ca0-ce69-4b78-85ca-b1c2743d385d" providerId="ADAL" clId="{5044ABC8-F9A2-4F6B-B02C-E14285EC99F5}" dt="2022-11-08T21:28:44.593" v="2312" actId="2085"/>
          <ac:spMkLst>
            <pc:docMk/>
            <pc:sldMk cId="2641618797" sldId="419"/>
            <ac:spMk id="11" creationId="{F95E91FF-EE88-8DE4-9340-3C4FB97EAE7B}"/>
          </ac:spMkLst>
        </pc:spChg>
        <pc:spChg chg="add mod">
          <ac:chgData name="Luis Felipe Giraldo Trujillo" userId="9e5f2ca0-ce69-4b78-85ca-b1c2743d385d" providerId="ADAL" clId="{5044ABC8-F9A2-4F6B-B02C-E14285EC99F5}" dt="2022-11-08T21:30:02.953" v="2346" actId="1076"/>
          <ac:spMkLst>
            <pc:docMk/>
            <pc:sldMk cId="2641618797" sldId="419"/>
            <ac:spMk id="12" creationId="{E40E2377-5C0C-0BCE-9DE0-E860DC9CF544}"/>
          </ac:spMkLst>
        </pc:spChg>
        <pc:picChg chg="del">
          <ac:chgData name="Luis Felipe Giraldo Trujillo" userId="9e5f2ca0-ce69-4b78-85ca-b1c2743d385d" providerId="ADAL" clId="{5044ABC8-F9A2-4F6B-B02C-E14285EC99F5}" dt="2022-11-08T21:27:54.577" v="2299" actId="478"/>
          <ac:picMkLst>
            <pc:docMk/>
            <pc:sldMk cId="2641618797" sldId="419"/>
            <ac:picMk id="3" creationId="{1A775663-52FF-01D6-4EF7-2A939613C3F3}"/>
          </ac:picMkLst>
        </pc:picChg>
        <pc:cxnChg chg="del">
          <ac:chgData name="Luis Felipe Giraldo Trujillo" userId="9e5f2ca0-ce69-4b78-85ca-b1c2743d385d" providerId="ADAL" clId="{5044ABC8-F9A2-4F6B-B02C-E14285EC99F5}" dt="2022-11-08T21:27:53.271" v="2298" actId="478"/>
          <ac:cxnSpMkLst>
            <pc:docMk/>
            <pc:sldMk cId="2641618797" sldId="419"/>
            <ac:cxnSpMk id="7" creationId="{43872CA8-3CEE-4DB5-142A-738D60A26280}"/>
          </ac:cxnSpMkLst>
        </pc:cxnChg>
        <pc:cxnChg chg="del">
          <ac:chgData name="Luis Felipe Giraldo Trujillo" userId="9e5f2ca0-ce69-4b78-85ca-b1c2743d385d" providerId="ADAL" clId="{5044ABC8-F9A2-4F6B-B02C-E14285EC99F5}" dt="2022-11-08T21:27:53.271" v="2298" actId="478"/>
          <ac:cxnSpMkLst>
            <pc:docMk/>
            <pc:sldMk cId="2641618797" sldId="419"/>
            <ac:cxnSpMk id="9" creationId="{79553B3C-1E2A-2B0F-5BD1-957FCC588480}"/>
          </ac:cxnSpMkLst>
        </pc:cxnChg>
        <pc:cxnChg chg="del">
          <ac:chgData name="Luis Felipe Giraldo Trujillo" userId="9e5f2ca0-ce69-4b78-85ca-b1c2743d385d" providerId="ADAL" clId="{5044ABC8-F9A2-4F6B-B02C-E14285EC99F5}" dt="2022-11-08T21:27:53.271" v="2298" actId="478"/>
          <ac:cxnSpMkLst>
            <pc:docMk/>
            <pc:sldMk cId="2641618797" sldId="419"/>
            <ac:cxnSpMk id="16" creationId="{BAFAB8C7-DA36-9CD7-23AB-408106091994}"/>
          </ac:cxnSpMkLst>
        </pc:cxnChg>
        <pc:cxnChg chg="del">
          <ac:chgData name="Luis Felipe Giraldo Trujillo" userId="9e5f2ca0-ce69-4b78-85ca-b1c2743d385d" providerId="ADAL" clId="{5044ABC8-F9A2-4F6B-B02C-E14285EC99F5}" dt="2022-11-08T21:27:53.271" v="2298" actId="478"/>
          <ac:cxnSpMkLst>
            <pc:docMk/>
            <pc:sldMk cId="2641618797" sldId="419"/>
            <ac:cxnSpMk id="18" creationId="{61C16B6B-18B5-61A2-88DB-54BF36E4A643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03024861" sldId="420"/>
        </pc:sldMkLst>
      </pc:sldChg>
      <pc:sldChg chg="addSp modSp add mod">
        <pc:chgData name="Luis Felipe Giraldo Trujillo" userId="9e5f2ca0-ce69-4b78-85ca-b1c2743d385d" providerId="ADAL" clId="{5044ABC8-F9A2-4F6B-B02C-E14285EC99F5}" dt="2022-11-08T21:31:58.557" v="2410" actId="20577"/>
        <pc:sldMkLst>
          <pc:docMk/>
          <pc:sldMk cId="2604900504" sldId="420"/>
        </pc:sldMkLst>
        <pc:spChg chg="add mod">
          <ac:chgData name="Luis Felipe Giraldo Trujillo" userId="9e5f2ca0-ce69-4b78-85ca-b1c2743d385d" providerId="ADAL" clId="{5044ABC8-F9A2-4F6B-B02C-E14285EC99F5}" dt="2022-11-08T21:31:58.557" v="2410" actId="20577"/>
          <ac:spMkLst>
            <pc:docMk/>
            <pc:sldMk cId="2604900504" sldId="420"/>
            <ac:spMk id="3" creationId="{B24E17EB-4787-C2F0-5EF1-73492259F422}"/>
          </ac:spMkLst>
        </pc:spChg>
        <pc:spChg chg="mod">
          <ac:chgData name="Luis Felipe Giraldo Trujillo" userId="9e5f2ca0-ce69-4b78-85ca-b1c2743d385d" providerId="ADAL" clId="{5044ABC8-F9A2-4F6B-B02C-E14285EC99F5}" dt="2022-11-08T21:31:55.627" v="2408" actId="20577"/>
          <ac:spMkLst>
            <pc:docMk/>
            <pc:sldMk cId="2604900504" sldId="420"/>
            <ac:spMk id="12" creationId="{E40E2377-5C0C-0BCE-9DE0-E860DC9CF544}"/>
          </ac:spMkLst>
        </pc:spChg>
      </pc:sldChg>
      <pc:sldChg chg="add del">
        <pc:chgData name="Luis Felipe Giraldo Trujillo" userId="9e5f2ca0-ce69-4b78-85ca-b1c2743d385d" providerId="ADAL" clId="{5044ABC8-F9A2-4F6B-B02C-E14285EC99F5}" dt="2022-11-08T21:30:46.808" v="2350" actId="47"/>
        <pc:sldMkLst>
          <pc:docMk/>
          <pc:sldMk cId="502505258" sldId="421"/>
        </pc:sldMkLst>
      </pc:sldChg>
      <pc:sldChg chg="addSp modSp add mod">
        <pc:chgData name="Luis Felipe Giraldo Trujillo" userId="9e5f2ca0-ce69-4b78-85ca-b1c2743d385d" providerId="ADAL" clId="{5044ABC8-F9A2-4F6B-B02C-E14285EC99F5}" dt="2022-11-08T21:47:37.219" v="2707" actId="20577"/>
        <pc:sldMkLst>
          <pc:docMk/>
          <pc:sldMk cId="3295898405" sldId="421"/>
        </pc:sldMkLst>
        <pc:spChg chg="mod">
          <ac:chgData name="Luis Felipe Giraldo Trujillo" userId="9e5f2ca0-ce69-4b78-85ca-b1c2743d385d" providerId="ADAL" clId="{5044ABC8-F9A2-4F6B-B02C-E14285EC99F5}" dt="2022-11-08T21:33:22.192" v="2440" actId="1076"/>
          <ac:spMkLst>
            <pc:docMk/>
            <pc:sldMk cId="3295898405" sldId="421"/>
            <ac:spMk id="3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8T21:47:37.219" v="2707" actId="20577"/>
          <ac:spMkLst>
            <pc:docMk/>
            <pc:sldMk cId="3295898405" sldId="421"/>
            <ac:spMk id="4" creationId="{0B41E342-7F09-482E-76D0-C2BD29034578}"/>
          </ac:spMkLst>
        </pc:spChg>
        <pc:spChg chg="mod">
          <ac:chgData name="Luis Felipe Giraldo Trujillo" userId="9e5f2ca0-ce69-4b78-85ca-b1c2743d385d" providerId="ADAL" clId="{5044ABC8-F9A2-4F6B-B02C-E14285EC99F5}" dt="2022-11-08T21:33:26.464" v="2441" actId="1076"/>
          <ac:spMkLst>
            <pc:docMk/>
            <pc:sldMk cId="3295898405" sldId="421"/>
            <ac:spMk id="5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8T21:33:26.464" v="2441" actId="1076"/>
          <ac:spMkLst>
            <pc:docMk/>
            <pc:sldMk cId="3295898405" sldId="421"/>
            <ac:spMk id="7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8T21:33:26.464" v="2441" actId="1076"/>
          <ac:spMkLst>
            <pc:docMk/>
            <pc:sldMk cId="3295898405" sldId="421"/>
            <ac:spMk id="8" creationId="{00000000-0000-0000-0000-000000000000}"/>
          </ac:spMkLst>
        </pc:spChg>
        <pc:picChg chg="mod">
          <ac:chgData name="Luis Felipe Giraldo Trujillo" userId="9e5f2ca0-ce69-4b78-85ca-b1c2743d385d" providerId="ADAL" clId="{5044ABC8-F9A2-4F6B-B02C-E14285EC99F5}" dt="2022-11-08T21:33:27.840" v="2442" actId="1076"/>
          <ac:picMkLst>
            <pc:docMk/>
            <pc:sldMk cId="3295898405" sldId="421"/>
            <ac:picMk id="9" creationId="{00000000-0000-0000-0000-000000000000}"/>
          </ac:picMkLst>
        </pc:pic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553946711" sldId="421"/>
        </pc:sldMkLst>
      </pc:sldChg>
      <pc:sldChg chg="addSp delSp modSp add mod">
        <pc:chgData name="Luis Felipe Giraldo Trujillo" userId="9e5f2ca0-ce69-4b78-85ca-b1c2743d385d" providerId="ADAL" clId="{5044ABC8-F9A2-4F6B-B02C-E14285EC99F5}" dt="2022-11-08T21:50:32.834" v="2835" actId="1076"/>
        <pc:sldMkLst>
          <pc:docMk/>
          <pc:sldMk cId="3159572184" sldId="422"/>
        </pc:sldMkLst>
        <pc:spChg chg="add mod">
          <ac:chgData name="Luis Felipe Giraldo Trujillo" userId="9e5f2ca0-ce69-4b78-85ca-b1c2743d385d" providerId="ADAL" clId="{5044ABC8-F9A2-4F6B-B02C-E14285EC99F5}" dt="2022-11-08T21:50:32.834" v="2835" actId="1076"/>
          <ac:spMkLst>
            <pc:docMk/>
            <pc:sldMk cId="3159572184" sldId="422"/>
            <ac:spMk id="9" creationId="{BF96AE7B-4B0D-B348-EFDE-A8D1649928FD}"/>
          </ac:spMkLst>
        </pc:spChg>
        <pc:spChg chg="mod">
          <ac:chgData name="Luis Felipe Giraldo Trujillo" userId="9e5f2ca0-ce69-4b78-85ca-b1c2743d385d" providerId="ADAL" clId="{5044ABC8-F9A2-4F6B-B02C-E14285EC99F5}" dt="2022-11-08T21:49:44.713" v="2710" actId="1076"/>
          <ac:spMkLst>
            <pc:docMk/>
            <pc:sldMk cId="3159572184" sldId="422"/>
            <ac:spMk id="10" creationId="{1103BD4F-D582-4A72-B05D-ED3FA2559873}"/>
          </ac:spMkLst>
        </pc:spChg>
        <pc:spChg chg="del">
          <ac:chgData name="Luis Felipe Giraldo Trujillo" userId="9e5f2ca0-ce69-4b78-85ca-b1c2743d385d" providerId="ADAL" clId="{5044ABC8-F9A2-4F6B-B02C-E14285EC99F5}" dt="2022-11-08T21:49:42.607" v="2709" actId="478"/>
          <ac:spMkLst>
            <pc:docMk/>
            <pc:sldMk cId="3159572184" sldId="422"/>
            <ac:spMk id="14" creationId="{00000000-0000-0000-0000-000000000000}"/>
          </ac:spMkLst>
        </pc:spChg>
        <pc:cxnChg chg="add">
          <ac:chgData name="Luis Felipe Giraldo Trujillo" userId="9e5f2ca0-ce69-4b78-85ca-b1c2743d385d" providerId="ADAL" clId="{5044ABC8-F9A2-4F6B-B02C-E14285EC99F5}" dt="2022-11-08T21:49:55.194" v="2711" actId="11529"/>
          <ac:cxnSpMkLst>
            <pc:docMk/>
            <pc:sldMk cId="3159572184" sldId="422"/>
            <ac:cxnSpMk id="6" creationId="{4FD7E782-FFB8-AAC8-99A7-89DF2EF2E08C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400973939" sldId="422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642383150" sldId="423"/>
        </pc:sldMkLst>
      </pc:sldChg>
      <pc:sldChg chg="addSp delSp modSp add mod">
        <pc:chgData name="Luis Felipe Giraldo Trujillo" userId="9e5f2ca0-ce69-4b78-85ca-b1c2743d385d" providerId="ADAL" clId="{5044ABC8-F9A2-4F6B-B02C-E14285EC99F5}" dt="2022-11-08T21:51:58.424" v="2932" actId="1076"/>
        <pc:sldMkLst>
          <pc:docMk/>
          <pc:sldMk cId="2524182078" sldId="423"/>
        </pc:sldMkLst>
        <pc:spChg chg="add mod">
          <ac:chgData name="Luis Felipe Giraldo Trujillo" userId="9e5f2ca0-ce69-4b78-85ca-b1c2743d385d" providerId="ADAL" clId="{5044ABC8-F9A2-4F6B-B02C-E14285EC99F5}" dt="2022-11-08T21:51:57.089" v="2931" actId="1076"/>
          <ac:spMkLst>
            <pc:docMk/>
            <pc:sldMk cId="2524182078" sldId="423"/>
            <ac:spMk id="2" creationId="{E7321CC0-8A83-AD3F-17CB-44834FC30055}"/>
          </ac:spMkLst>
        </pc:spChg>
        <pc:spChg chg="del">
          <ac:chgData name="Luis Felipe Giraldo Trujillo" userId="9e5f2ca0-ce69-4b78-85ca-b1c2743d385d" providerId="ADAL" clId="{5044ABC8-F9A2-4F6B-B02C-E14285EC99F5}" dt="2022-11-08T21:51:04.648" v="2837" actId="478"/>
          <ac:spMkLst>
            <pc:docMk/>
            <pc:sldMk cId="2524182078" sldId="423"/>
            <ac:spMk id="3" creationId="{B24E17EB-4787-C2F0-5EF1-73492259F422}"/>
          </ac:spMkLst>
        </pc:spChg>
        <pc:spChg chg="mod">
          <ac:chgData name="Luis Felipe Giraldo Trujillo" userId="9e5f2ca0-ce69-4b78-85ca-b1c2743d385d" providerId="ADAL" clId="{5044ABC8-F9A2-4F6B-B02C-E14285EC99F5}" dt="2022-11-08T21:51:58.424" v="2932" actId="1076"/>
          <ac:spMkLst>
            <pc:docMk/>
            <pc:sldMk cId="2524182078" sldId="423"/>
            <ac:spMk id="12" creationId="{E40E2377-5C0C-0BCE-9DE0-E860DC9CF544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08T21:55:40.234" v="3055" actId="1076"/>
        <pc:sldMkLst>
          <pc:docMk/>
          <pc:sldMk cId="1630154541" sldId="424"/>
        </pc:sldMkLst>
        <pc:spChg chg="del">
          <ac:chgData name="Luis Felipe Giraldo Trujillo" userId="9e5f2ca0-ce69-4b78-85ca-b1c2743d385d" providerId="ADAL" clId="{5044ABC8-F9A2-4F6B-B02C-E14285EC99F5}" dt="2022-11-08T21:52:35.713" v="2937" actId="478"/>
          <ac:spMkLst>
            <pc:docMk/>
            <pc:sldMk cId="1630154541" sldId="424"/>
            <ac:spMk id="2" creationId="{E7321CC0-8A83-AD3F-17CB-44834FC30055}"/>
          </ac:spMkLst>
        </pc:spChg>
        <pc:spChg chg="add mod">
          <ac:chgData name="Luis Felipe Giraldo Trujillo" userId="9e5f2ca0-ce69-4b78-85ca-b1c2743d385d" providerId="ADAL" clId="{5044ABC8-F9A2-4F6B-B02C-E14285EC99F5}" dt="2022-11-08T21:55:40.234" v="3055" actId="1076"/>
          <ac:spMkLst>
            <pc:docMk/>
            <pc:sldMk cId="1630154541" sldId="424"/>
            <ac:spMk id="3" creationId="{2DA49479-57AD-3E1C-7995-64563C06DEA3}"/>
          </ac:spMkLst>
        </pc:spChg>
        <pc:spChg chg="mod">
          <ac:chgData name="Luis Felipe Giraldo Trujillo" userId="9e5f2ca0-ce69-4b78-85ca-b1c2743d385d" providerId="ADAL" clId="{5044ABC8-F9A2-4F6B-B02C-E14285EC99F5}" dt="2022-11-08T21:55:37.065" v="3053" actId="1076"/>
          <ac:spMkLst>
            <pc:docMk/>
            <pc:sldMk cId="1630154541" sldId="424"/>
            <ac:spMk id="10" creationId="{BBC70DC3-7DC1-A373-6A9A-58C15A9AD139}"/>
          </ac:spMkLst>
        </pc:spChg>
        <pc:spChg chg="mod">
          <ac:chgData name="Luis Felipe Giraldo Trujillo" userId="9e5f2ca0-ce69-4b78-85ca-b1c2743d385d" providerId="ADAL" clId="{5044ABC8-F9A2-4F6B-B02C-E14285EC99F5}" dt="2022-11-08T21:55:38.226" v="3054" actId="1076"/>
          <ac:spMkLst>
            <pc:docMk/>
            <pc:sldMk cId="1630154541" sldId="424"/>
            <ac:spMk id="11" creationId="{F95E91FF-EE88-8DE4-9340-3C4FB97EAE7B}"/>
          </ac:spMkLst>
        </pc:spChg>
        <pc:spChg chg="del">
          <ac:chgData name="Luis Felipe Giraldo Trujillo" userId="9e5f2ca0-ce69-4b78-85ca-b1c2743d385d" providerId="ADAL" clId="{5044ABC8-F9A2-4F6B-B02C-E14285EC99F5}" dt="2022-11-08T21:52:34.576" v="2936" actId="478"/>
          <ac:spMkLst>
            <pc:docMk/>
            <pc:sldMk cId="1630154541" sldId="424"/>
            <ac:spMk id="12" creationId="{E40E2377-5C0C-0BCE-9DE0-E860DC9CF544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4206260179" sldId="424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847341804" sldId="425"/>
        </pc:sldMkLst>
      </pc:sldChg>
      <pc:sldChg chg="addSp modSp add mod">
        <pc:chgData name="Luis Felipe Giraldo Trujillo" userId="9e5f2ca0-ce69-4b78-85ca-b1c2743d385d" providerId="ADAL" clId="{5044ABC8-F9A2-4F6B-B02C-E14285EC99F5}" dt="2022-11-08T21:56:56.824" v="3088" actId="692"/>
        <pc:sldMkLst>
          <pc:docMk/>
          <pc:sldMk cId="2839570392" sldId="425"/>
        </pc:sldMkLst>
        <pc:spChg chg="mod">
          <ac:chgData name="Luis Felipe Giraldo Trujillo" userId="9e5f2ca0-ce69-4b78-85ca-b1c2743d385d" providerId="ADAL" clId="{5044ABC8-F9A2-4F6B-B02C-E14285EC99F5}" dt="2022-11-08T21:56:40.410" v="3077" actId="1076"/>
          <ac:spMkLst>
            <pc:docMk/>
            <pc:sldMk cId="2839570392" sldId="425"/>
            <ac:spMk id="3" creationId="{2DA49479-57AD-3E1C-7995-64563C06DEA3}"/>
          </ac:spMkLst>
        </pc:spChg>
        <pc:spChg chg="add mod">
          <ac:chgData name="Luis Felipe Giraldo Trujillo" userId="9e5f2ca0-ce69-4b78-85ca-b1c2743d385d" providerId="ADAL" clId="{5044ABC8-F9A2-4F6B-B02C-E14285EC99F5}" dt="2022-11-08T21:56:56.824" v="3088" actId="692"/>
          <ac:spMkLst>
            <pc:docMk/>
            <pc:sldMk cId="2839570392" sldId="425"/>
            <ac:spMk id="4" creationId="{146453AC-6F82-794A-66AC-22E905AB1B04}"/>
          </ac:spMkLst>
        </pc:spChg>
      </pc:sldChg>
      <pc:sldChg chg="delSp modSp add mod">
        <pc:chgData name="Luis Felipe Giraldo Trujillo" userId="9e5f2ca0-ce69-4b78-85ca-b1c2743d385d" providerId="ADAL" clId="{5044ABC8-F9A2-4F6B-B02C-E14285EC99F5}" dt="2022-11-09T02:27:08.479" v="3948" actId="207"/>
        <pc:sldMkLst>
          <pc:docMk/>
          <pc:sldMk cId="19218193" sldId="426"/>
        </pc:sldMkLst>
        <pc:spChg chg="mod">
          <ac:chgData name="Luis Felipe Giraldo Trujillo" userId="9e5f2ca0-ce69-4b78-85ca-b1c2743d385d" providerId="ADAL" clId="{5044ABC8-F9A2-4F6B-B02C-E14285EC99F5}" dt="2022-11-09T02:27:08.479" v="3948" actId="207"/>
          <ac:spMkLst>
            <pc:docMk/>
            <pc:sldMk cId="19218193" sldId="426"/>
            <ac:spMk id="2" creationId="{A625ECE3-F69C-5994-A007-94C917030627}"/>
          </ac:spMkLst>
        </pc:spChg>
        <pc:spChg chg="del">
          <ac:chgData name="Luis Felipe Giraldo Trujillo" userId="9e5f2ca0-ce69-4b78-85ca-b1c2743d385d" providerId="ADAL" clId="{5044ABC8-F9A2-4F6B-B02C-E14285EC99F5}" dt="2022-11-09T02:25:08.098" v="3670" actId="478"/>
          <ac:spMkLst>
            <pc:docMk/>
            <pc:sldMk cId="19218193" sldId="426"/>
            <ac:spMk id="4" creationId="{ECA9C013-4CA8-CA64-60D1-DACD73535EAD}"/>
          </ac:spMkLst>
        </pc:spChg>
        <pc:spChg chg="del">
          <ac:chgData name="Luis Felipe Giraldo Trujillo" userId="9e5f2ca0-ce69-4b78-85ca-b1c2743d385d" providerId="ADAL" clId="{5044ABC8-F9A2-4F6B-B02C-E14285EC99F5}" dt="2022-11-09T02:25:08.098" v="3670" actId="478"/>
          <ac:spMkLst>
            <pc:docMk/>
            <pc:sldMk cId="19218193" sldId="426"/>
            <ac:spMk id="6" creationId="{5C93D378-4FC5-70B8-1C64-323BE4F6580B}"/>
          </ac:spMkLst>
        </pc:spChg>
        <pc:spChg chg="mod">
          <ac:chgData name="Luis Felipe Giraldo Trujillo" userId="9e5f2ca0-ce69-4b78-85ca-b1c2743d385d" providerId="ADAL" clId="{5044ABC8-F9A2-4F6B-B02C-E14285EC99F5}" dt="2022-11-09T02:25:03.481" v="3669" actId="20577"/>
          <ac:spMkLst>
            <pc:docMk/>
            <pc:sldMk cId="19218193" sldId="426"/>
            <ac:spMk id="7" creationId="{00000000-0000-0000-0000-000000000000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090179307" sldId="426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011733690" sldId="427"/>
        </pc:sldMkLst>
      </pc:sldChg>
      <pc:sldChg chg="addSp delSp modSp add mod">
        <pc:chgData name="Luis Felipe Giraldo Trujillo" userId="9e5f2ca0-ce69-4b78-85ca-b1c2743d385d" providerId="ADAL" clId="{5044ABC8-F9A2-4F6B-B02C-E14285EC99F5}" dt="2022-11-09T21:12:57.544" v="5928"/>
        <pc:sldMkLst>
          <pc:docMk/>
          <pc:sldMk cId="3251313096" sldId="427"/>
        </pc:sldMkLst>
        <pc:spChg chg="mod">
          <ac:chgData name="Luis Felipe Giraldo Trujillo" userId="9e5f2ca0-ce69-4b78-85ca-b1c2743d385d" providerId="ADAL" clId="{5044ABC8-F9A2-4F6B-B02C-E14285EC99F5}" dt="2022-11-09T21:12:57.544" v="5928"/>
          <ac:spMkLst>
            <pc:docMk/>
            <pc:sldMk cId="3251313096" sldId="427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20:52:07.972" v="5886" actId="6549"/>
          <ac:spMkLst>
            <pc:docMk/>
            <pc:sldMk cId="3251313096" sldId="427"/>
            <ac:spMk id="3" creationId="{71220831-8420-468F-BF42-10C866939C2F}"/>
          </ac:spMkLst>
        </pc:spChg>
        <pc:graphicFrameChg chg="del">
          <ac:chgData name="Luis Felipe Giraldo Trujillo" userId="9e5f2ca0-ce69-4b78-85ca-b1c2743d385d" providerId="ADAL" clId="{5044ABC8-F9A2-4F6B-B02C-E14285EC99F5}" dt="2022-11-08T22:20:50.217" v="3209" actId="478"/>
          <ac:graphicFrameMkLst>
            <pc:docMk/>
            <pc:sldMk cId="3251313096" sldId="427"/>
            <ac:graphicFrameMk id="4" creationId="{B215DDBB-8D14-4CDD-BB5C-B3C324AB40E8}"/>
          </ac:graphicFrameMkLst>
        </pc:graphicFrameChg>
        <pc:picChg chg="add mod">
          <ac:chgData name="Luis Felipe Giraldo Trujillo" userId="9e5f2ca0-ce69-4b78-85ca-b1c2743d385d" providerId="ADAL" clId="{5044ABC8-F9A2-4F6B-B02C-E14285EC99F5}" dt="2022-11-09T20:51:33.048" v="5878" actId="1076"/>
          <ac:picMkLst>
            <pc:docMk/>
            <pc:sldMk cId="3251313096" sldId="427"/>
            <ac:picMk id="4" creationId="{9FCC08EE-395F-7FCC-D34E-1D19BDA74FDD}"/>
          </ac:picMkLst>
        </pc:pic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101840808" sldId="428"/>
        </pc:sldMkLst>
      </pc:sldChg>
      <pc:sldChg chg="modSp add mod">
        <pc:chgData name="Luis Felipe Giraldo Trujillo" userId="9e5f2ca0-ce69-4b78-85ca-b1c2743d385d" providerId="ADAL" clId="{5044ABC8-F9A2-4F6B-B02C-E14285EC99F5}" dt="2022-11-09T21:13:07.369" v="5939" actId="20577"/>
        <pc:sldMkLst>
          <pc:docMk/>
          <pc:sldMk cId="2246240207" sldId="428"/>
        </pc:sldMkLst>
        <pc:spChg chg="mod">
          <ac:chgData name="Luis Felipe Giraldo Trujillo" userId="9e5f2ca0-ce69-4b78-85ca-b1c2743d385d" providerId="ADAL" clId="{5044ABC8-F9A2-4F6B-B02C-E14285EC99F5}" dt="2022-11-09T21:13:07.369" v="5939" actId="20577"/>
          <ac:spMkLst>
            <pc:docMk/>
            <pc:sldMk cId="2246240207" sldId="428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20:26:24.971" v="5551" actId="20577"/>
          <ac:spMkLst>
            <pc:docMk/>
            <pc:sldMk cId="2246240207" sldId="428"/>
            <ac:spMk id="3" creationId="{71220831-8420-468F-BF42-10C866939C2F}"/>
          </ac:spMkLst>
        </pc:spChg>
      </pc:sldChg>
      <pc:sldChg chg="addSp modSp add mod">
        <pc:chgData name="Luis Felipe Giraldo Trujillo" userId="9e5f2ca0-ce69-4b78-85ca-b1c2743d385d" providerId="ADAL" clId="{5044ABC8-F9A2-4F6B-B02C-E14285EC99F5}" dt="2022-11-09T21:13:03.508" v="5930"/>
        <pc:sldMkLst>
          <pc:docMk/>
          <pc:sldMk cId="1974153925" sldId="429"/>
        </pc:sldMkLst>
        <pc:spChg chg="mod">
          <ac:chgData name="Luis Felipe Giraldo Trujillo" userId="9e5f2ca0-ce69-4b78-85ca-b1c2743d385d" providerId="ADAL" clId="{5044ABC8-F9A2-4F6B-B02C-E14285EC99F5}" dt="2022-11-09T21:13:03.508" v="5930"/>
          <ac:spMkLst>
            <pc:docMk/>
            <pc:sldMk cId="1974153925" sldId="429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20:51:17.968" v="5873" actId="1076"/>
          <ac:spMkLst>
            <pc:docMk/>
            <pc:sldMk cId="1974153925" sldId="429"/>
            <ac:spMk id="3" creationId="{71220831-8420-468F-BF42-10C866939C2F}"/>
          </ac:spMkLst>
        </pc:spChg>
        <pc:picChg chg="add mod">
          <ac:chgData name="Luis Felipe Giraldo Trujillo" userId="9e5f2ca0-ce69-4b78-85ca-b1c2743d385d" providerId="ADAL" clId="{5044ABC8-F9A2-4F6B-B02C-E14285EC99F5}" dt="2022-11-09T03:23:35.146" v="4077" actId="1076"/>
          <ac:picMkLst>
            <pc:docMk/>
            <pc:sldMk cId="1974153925" sldId="429"/>
            <ac:picMk id="4" creationId="{3E0A8B2E-DE57-0A91-E41B-45C7537E3A4A}"/>
          </ac:picMkLst>
        </pc:picChg>
      </pc:sldChg>
      <pc:sldChg chg="addSp delSp modSp add mod">
        <pc:chgData name="Luis Felipe Giraldo Trujillo" userId="9e5f2ca0-ce69-4b78-85ca-b1c2743d385d" providerId="ADAL" clId="{5044ABC8-F9A2-4F6B-B02C-E14285EC99F5}" dt="2022-11-09T21:13:19.615" v="5944"/>
        <pc:sldMkLst>
          <pc:docMk/>
          <pc:sldMk cId="3645891855" sldId="430"/>
        </pc:sldMkLst>
        <pc:spChg chg="mod">
          <ac:chgData name="Luis Felipe Giraldo Trujillo" userId="9e5f2ca0-ce69-4b78-85ca-b1c2743d385d" providerId="ADAL" clId="{5044ABC8-F9A2-4F6B-B02C-E14285EC99F5}" dt="2022-11-09T21:13:19.615" v="5944"/>
          <ac:spMkLst>
            <pc:docMk/>
            <pc:sldMk cId="3645891855" sldId="430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16:34:12.118" v="4401" actId="20577"/>
          <ac:spMkLst>
            <pc:docMk/>
            <pc:sldMk cId="3645891855" sldId="430"/>
            <ac:spMk id="3" creationId="{71220831-8420-468F-BF42-10C866939C2F}"/>
          </ac:spMkLst>
        </pc:spChg>
        <pc:spChg chg="add mod">
          <ac:chgData name="Luis Felipe Giraldo Trujillo" userId="9e5f2ca0-ce69-4b78-85ca-b1c2743d385d" providerId="ADAL" clId="{5044ABC8-F9A2-4F6B-B02C-E14285EC99F5}" dt="2022-11-09T16:10:28.604" v="4383" actId="1076"/>
          <ac:spMkLst>
            <pc:docMk/>
            <pc:sldMk cId="3645891855" sldId="430"/>
            <ac:spMk id="4" creationId="{4B9C357A-CF8F-0748-037E-7316E49A2F8F}"/>
          </ac:spMkLst>
        </pc:spChg>
        <pc:spChg chg="add mod">
          <ac:chgData name="Luis Felipe Giraldo Trujillo" userId="9e5f2ca0-ce69-4b78-85ca-b1c2743d385d" providerId="ADAL" clId="{5044ABC8-F9A2-4F6B-B02C-E14285EC99F5}" dt="2022-11-09T16:34:44.225" v="4417" actId="20577"/>
          <ac:spMkLst>
            <pc:docMk/>
            <pc:sldMk cId="3645891855" sldId="430"/>
            <ac:spMk id="5" creationId="{B6BAF2A2-470A-0296-4DA8-E086E0062586}"/>
          </ac:spMkLst>
        </pc:spChg>
        <pc:spChg chg="add mod">
          <ac:chgData name="Luis Felipe Giraldo Trujillo" userId="9e5f2ca0-ce69-4b78-85ca-b1c2743d385d" providerId="ADAL" clId="{5044ABC8-F9A2-4F6B-B02C-E14285EC99F5}" dt="2022-11-09T03:33:54.074" v="4335" actId="207"/>
          <ac:spMkLst>
            <pc:docMk/>
            <pc:sldMk cId="3645891855" sldId="430"/>
            <ac:spMk id="6" creationId="{401F26FF-AB9B-0863-0B23-9212D85973CF}"/>
          </ac:spMkLst>
        </pc:spChg>
        <pc:spChg chg="add del mod">
          <ac:chgData name="Luis Felipe Giraldo Trujillo" userId="9e5f2ca0-ce69-4b78-85ca-b1c2743d385d" providerId="ADAL" clId="{5044ABC8-F9A2-4F6B-B02C-E14285EC99F5}" dt="2022-11-09T16:10:57.786" v="4387"/>
          <ac:spMkLst>
            <pc:docMk/>
            <pc:sldMk cId="3645891855" sldId="430"/>
            <ac:spMk id="9" creationId="{4A9C78E4-180B-9A85-32D9-E71F69DE9024}"/>
          </ac:spMkLst>
        </pc:spChg>
        <pc:spChg chg="add mod">
          <ac:chgData name="Luis Felipe Giraldo Trujillo" userId="9e5f2ca0-ce69-4b78-85ca-b1c2743d385d" providerId="ADAL" clId="{5044ABC8-F9A2-4F6B-B02C-E14285EC99F5}" dt="2022-11-09T16:11:05.019" v="4390" actId="1076"/>
          <ac:spMkLst>
            <pc:docMk/>
            <pc:sldMk cId="3645891855" sldId="430"/>
            <ac:spMk id="11" creationId="{24082551-1322-BB74-521F-40BD5AD5075A}"/>
          </ac:spMkLst>
        </pc:spChg>
        <pc:spChg chg="add mod">
          <ac:chgData name="Luis Felipe Giraldo Trujillo" userId="9e5f2ca0-ce69-4b78-85ca-b1c2743d385d" providerId="ADAL" clId="{5044ABC8-F9A2-4F6B-B02C-E14285EC99F5}" dt="2022-11-09T16:11:15.036" v="4395" actId="1076"/>
          <ac:spMkLst>
            <pc:docMk/>
            <pc:sldMk cId="3645891855" sldId="430"/>
            <ac:spMk id="12" creationId="{066E00F6-4B34-C585-73F9-246E56E21FFB}"/>
          </ac:spMkLst>
        </pc:spChg>
        <pc:cxnChg chg="add mod">
          <ac:chgData name="Luis Felipe Giraldo Trujillo" userId="9e5f2ca0-ce69-4b78-85ca-b1c2743d385d" providerId="ADAL" clId="{5044ABC8-F9A2-4F6B-B02C-E14285EC99F5}" dt="2022-11-09T16:41:21.478" v="4508" actId="692"/>
          <ac:cxnSpMkLst>
            <pc:docMk/>
            <pc:sldMk cId="3645891855" sldId="430"/>
            <ac:cxnSpMk id="8" creationId="{8FE76BB4-193D-B53C-C117-6BC8DC9DE79D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466242246" sldId="431"/>
        </pc:sldMkLst>
      </pc:sldChg>
      <pc:sldChg chg="modSp add mod">
        <pc:chgData name="Luis Felipe Giraldo Trujillo" userId="9e5f2ca0-ce69-4b78-85ca-b1c2743d385d" providerId="ADAL" clId="{5044ABC8-F9A2-4F6B-B02C-E14285EC99F5}" dt="2022-11-09T21:13:11.209" v="5940"/>
        <pc:sldMkLst>
          <pc:docMk/>
          <pc:sldMk cId="923679429" sldId="431"/>
        </pc:sldMkLst>
        <pc:spChg chg="mod">
          <ac:chgData name="Luis Felipe Giraldo Trujillo" userId="9e5f2ca0-ce69-4b78-85ca-b1c2743d385d" providerId="ADAL" clId="{5044ABC8-F9A2-4F6B-B02C-E14285EC99F5}" dt="2022-11-09T21:13:11.209" v="5940"/>
          <ac:spMkLst>
            <pc:docMk/>
            <pc:sldMk cId="923679429" sldId="431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20:26:36.250" v="5552" actId="20577"/>
          <ac:spMkLst>
            <pc:docMk/>
            <pc:sldMk cId="923679429" sldId="431"/>
            <ac:spMk id="3" creationId="{71220831-8420-468F-BF42-10C866939C2F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789578587" sldId="432"/>
        </pc:sldMkLst>
      </pc:sldChg>
      <pc:sldChg chg="modSp add mod">
        <pc:chgData name="Luis Felipe Giraldo Trujillo" userId="9e5f2ca0-ce69-4b78-85ca-b1c2743d385d" providerId="ADAL" clId="{5044ABC8-F9A2-4F6B-B02C-E14285EC99F5}" dt="2022-11-09T21:13:13.515" v="5941"/>
        <pc:sldMkLst>
          <pc:docMk/>
          <pc:sldMk cId="3039602433" sldId="432"/>
        </pc:sldMkLst>
        <pc:spChg chg="mod">
          <ac:chgData name="Luis Felipe Giraldo Trujillo" userId="9e5f2ca0-ce69-4b78-85ca-b1c2743d385d" providerId="ADAL" clId="{5044ABC8-F9A2-4F6B-B02C-E14285EC99F5}" dt="2022-11-09T21:13:13.515" v="5941"/>
          <ac:spMkLst>
            <pc:docMk/>
            <pc:sldMk cId="3039602433" sldId="432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16:08:55.821" v="4343" actId="6549"/>
          <ac:spMkLst>
            <pc:docMk/>
            <pc:sldMk cId="3039602433" sldId="432"/>
            <ac:spMk id="3" creationId="{71220831-8420-468F-BF42-10C866939C2F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821508564" sldId="433"/>
        </pc:sldMkLst>
      </pc:sldChg>
      <pc:sldChg chg="modSp add mod">
        <pc:chgData name="Luis Felipe Giraldo Trujillo" userId="9e5f2ca0-ce69-4b78-85ca-b1c2743d385d" providerId="ADAL" clId="{5044ABC8-F9A2-4F6B-B02C-E14285EC99F5}" dt="2022-11-09T21:13:15.509" v="5942"/>
        <pc:sldMkLst>
          <pc:docMk/>
          <pc:sldMk cId="2167960883" sldId="433"/>
        </pc:sldMkLst>
        <pc:spChg chg="mod">
          <ac:chgData name="Luis Felipe Giraldo Trujillo" userId="9e5f2ca0-ce69-4b78-85ca-b1c2743d385d" providerId="ADAL" clId="{5044ABC8-F9A2-4F6B-B02C-E14285EC99F5}" dt="2022-11-09T21:13:15.509" v="5942"/>
          <ac:spMkLst>
            <pc:docMk/>
            <pc:sldMk cId="2167960883" sldId="433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16:09:12.980" v="4350" actId="6549"/>
          <ac:spMkLst>
            <pc:docMk/>
            <pc:sldMk cId="2167960883" sldId="433"/>
            <ac:spMk id="3" creationId="{71220831-8420-468F-BF42-10C866939C2F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271887447" sldId="434"/>
        </pc:sldMkLst>
      </pc:sldChg>
      <pc:sldChg chg="modSp add mod">
        <pc:chgData name="Luis Felipe Giraldo Trujillo" userId="9e5f2ca0-ce69-4b78-85ca-b1c2743d385d" providerId="ADAL" clId="{5044ABC8-F9A2-4F6B-B02C-E14285EC99F5}" dt="2022-11-09T21:13:17.440" v="5943"/>
        <pc:sldMkLst>
          <pc:docMk/>
          <pc:sldMk cId="3707574730" sldId="434"/>
        </pc:sldMkLst>
        <pc:spChg chg="mod">
          <ac:chgData name="Luis Felipe Giraldo Trujillo" userId="9e5f2ca0-ce69-4b78-85ca-b1c2743d385d" providerId="ADAL" clId="{5044ABC8-F9A2-4F6B-B02C-E14285EC99F5}" dt="2022-11-09T21:13:17.440" v="5943"/>
          <ac:spMkLst>
            <pc:docMk/>
            <pc:sldMk cId="3707574730" sldId="434"/>
            <ac:spMk id="2" creationId="{1EE3098C-DC60-4344-8932-7B264661274D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09T21:13:22.408" v="5945"/>
        <pc:sldMkLst>
          <pc:docMk/>
          <pc:sldMk cId="1800536618" sldId="435"/>
        </pc:sldMkLst>
        <pc:spChg chg="mod">
          <ac:chgData name="Luis Felipe Giraldo Trujillo" userId="9e5f2ca0-ce69-4b78-85ca-b1c2743d385d" providerId="ADAL" clId="{5044ABC8-F9A2-4F6B-B02C-E14285EC99F5}" dt="2022-11-09T21:13:22.408" v="5945"/>
          <ac:spMkLst>
            <pc:docMk/>
            <pc:sldMk cId="1800536618" sldId="435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16:35:26.445" v="4434" actId="20577"/>
          <ac:spMkLst>
            <pc:docMk/>
            <pc:sldMk cId="1800536618" sldId="435"/>
            <ac:spMk id="3" creationId="{71220831-8420-468F-BF42-10C866939C2F}"/>
          </ac:spMkLst>
        </pc:spChg>
        <pc:spChg chg="mod ord">
          <ac:chgData name="Luis Felipe Giraldo Trujillo" userId="9e5f2ca0-ce69-4b78-85ca-b1c2743d385d" providerId="ADAL" clId="{5044ABC8-F9A2-4F6B-B02C-E14285EC99F5}" dt="2022-11-09T16:41:08.662" v="4505" actId="167"/>
          <ac:spMkLst>
            <pc:docMk/>
            <pc:sldMk cId="1800536618" sldId="435"/>
            <ac:spMk id="4" creationId="{4B9C357A-CF8F-0748-037E-7316E49A2F8F}"/>
          </ac:spMkLst>
        </pc:spChg>
        <pc:spChg chg="mod">
          <ac:chgData name="Luis Felipe Giraldo Trujillo" userId="9e5f2ca0-ce69-4b78-85ca-b1c2743d385d" providerId="ADAL" clId="{5044ABC8-F9A2-4F6B-B02C-E14285EC99F5}" dt="2022-11-09T16:35:59.298" v="4448" actId="20577"/>
          <ac:spMkLst>
            <pc:docMk/>
            <pc:sldMk cId="1800536618" sldId="435"/>
            <ac:spMk id="5" creationId="{B6BAF2A2-470A-0296-4DA8-E086E0062586}"/>
          </ac:spMkLst>
        </pc:spChg>
        <pc:spChg chg="del">
          <ac:chgData name="Luis Felipe Giraldo Trujillo" userId="9e5f2ca0-ce69-4b78-85ca-b1c2743d385d" providerId="ADAL" clId="{5044ABC8-F9A2-4F6B-B02C-E14285EC99F5}" dt="2022-11-09T16:36:43.586" v="4449" actId="478"/>
          <ac:spMkLst>
            <pc:docMk/>
            <pc:sldMk cId="1800536618" sldId="435"/>
            <ac:spMk id="6" creationId="{401F26FF-AB9B-0863-0B23-9212D85973CF}"/>
          </ac:spMkLst>
        </pc:spChg>
        <pc:spChg chg="add mod">
          <ac:chgData name="Luis Felipe Giraldo Trujillo" userId="9e5f2ca0-ce69-4b78-85ca-b1c2743d385d" providerId="ADAL" clId="{5044ABC8-F9A2-4F6B-B02C-E14285EC99F5}" dt="2022-11-09T16:37:32.270" v="4457" actId="1076"/>
          <ac:spMkLst>
            <pc:docMk/>
            <pc:sldMk cId="1800536618" sldId="435"/>
            <ac:spMk id="7" creationId="{F5EE4159-F33D-48E4-7F46-C31D62785675}"/>
          </ac:spMkLst>
        </pc:spChg>
        <pc:spChg chg="mod">
          <ac:chgData name="Luis Felipe Giraldo Trujillo" userId="9e5f2ca0-ce69-4b78-85ca-b1c2743d385d" providerId="ADAL" clId="{5044ABC8-F9A2-4F6B-B02C-E14285EC99F5}" dt="2022-11-09T16:41:37.805" v="4512" actId="1076"/>
          <ac:spMkLst>
            <pc:docMk/>
            <pc:sldMk cId="1800536618" sldId="435"/>
            <ac:spMk id="11" creationId="{24082551-1322-BB74-521F-40BD5AD5075A}"/>
          </ac:spMkLst>
        </pc:spChg>
        <pc:spChg chg="mod">
          <ac:chgData name="Luis Felipe Giraldo Trujillo" userId="9e5f2ca0-ce69-4b78-85ca-b1c2743d385d" providerId="ADAL" clId="{5044ABC8-F9A2-4F6B-B02C-E14285EC99F5}" dt="2022-11-09T16:41:35.518" v="4511" actId="1076"/>
          <ac:spMkLst>
            <pc:docMk/>
            <pc:sldMk cId="1800536618" sldId="435"/>
            <ac:spMk id="12" creationId="{066E00F6-4B34-C585-73F9-246E56E21FFB}"/>
          </ac:spMkLst>
        </pc:spChg>
        <pc:cxnChg chg="mod">
          <ac:chgData name="Luis Felipe Giraldo Trujillo" userId="9e5f2ca0-ce69-4b78-85ca-b1c2743d385d" providerId="ADAL" clId="{5044ABC8-F9A2-4F6B-B02C-E14285EC99F5}" dt="2022-11-09T16:41:16.677" v="4507" actId="692"/>
          <ac:cxnSpMkLst>
            <pc:docMk/>
            <pc:sldMk cId="1800536618" sldId="435"/>
            <ac:cxnSpMk id="8" creationId="{8FE76BB4-193D-B53C-C117-6BC8DC9DE79D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761478065" sldId="435"/>
        </pc:sldMkLst>
      </pc:sldChg>
      <pc:sldChg chg="addSp delSp modSp add mod">
        <pc:chgData name="Luis Felipe Giraldo Trujillo" userId="9e5f2ca0-ce69-4b78-85ca-b1c2743d385d" providerId="ADAL" clId="{5044ABC8-F9A2-4F6B-B02C-E14285EC99F5}" dt="2022-11-09T21:13:24.597" v="5946"/>
        <pc:sldMkLst>
          <pc:docMk/>
          <pc:sldMk cId="793114062" sldId="436"/>
        </pc:sldMkLst>
        <pc:spChg chg="mod">
          <ac:chgData name="Luis Felipe Giraldo Trujillo" userId="9e5f2ca0-ce69-4b78-85ca-b1c2743d385d" providerId="ADAL" clId="{5044ABC8-F9A2-4F6B-B02C-E14285EC99F5}" dt="2022-11-09T21:13:24.597" v="5946"/>
          <ac:spMkLst>
            <pc:docMk/>
            <pc:sldMk cId="793114062" sldId="436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17:01:23.476" v="4527" actId="20577"/>
          <ac:spMkLst>
            <pc:docMk/>
            <pc:sldMk cId="793114062" sldId="436"/>
            <ac:spMk id="3" creationId="{71220831-8420-468F-BF42-10C866939C2F}"/>
          </ac:spMkLst>
        </pc:spChg>
        <pc:spChg chg="del">
          <ac:chgData name="Luis Felipe Giraldo Trujillo" userId="9e5f2ca0-ce69-4b78-85ca-b1c2743d385d" providerId="ADAL" clId="{5044ABC8-F9A2-4F6B-B02C-E14285EC99F5}" dt="2022-11-09T17:29:50.915" v="4683" actId="478"/>
          <ac:spMkLst>
            <pc:docMk/>
            <pc:sldMk cId="793114062" sldId="436"/>
            <ac:spMk id="4" creationId="{4B9C357A-CF8F-0748-037E-7316E49A2F8F}"/>
          </ac:spMkLst>
        </pc:spChg>
        <pc:spChg chg="mod">
          <ac:chgData name="Luis Felipe Giraldo Trujillo" userId="9e5f2ca0-ce69-4b78-85ca-b1c2743d385d" providerId="ADAL" clId="{5044ABC8-F9A2-4F6B-B02C-E14285EC99F5}" dt="2022-11-09T17:29:43.337" v="4682" actId="14100"/>
          <ac:spMkLst>
            <pc:docMk/>
            <pc:sldMk cId="793114062" sldId="436"/>
            <ac:spMk id="5" creationId="{B6BAF2A2-470A-0296-4DA8-E086E0062586}"/>
          </ac:spMkLst>
        </pc:spChg>
        <pc:spChg chg="del">
          <ac:chgData name="Luis Felipe Giraldo Trujillo" userId="9e5f2ca0-ce69-4b78-85ca-b1c2743d385d" providerId="ADAL" clId="{5044ABC8-F9A2-4F6B-B02C-E14285EC99F5}" dt="2022-11-09T17:29:50.915" v="4683" actId="478"/>
          <ac:spMkLst>
            <pc:docMk/>
            <pc:sldMk cId="793114062" sldId="436"/>
            <ac:spMk id="7" creationId="{F5EE4159-F33D-48E4-7F46-C31D62785675}"/>
          </ac:spMkLst>
        </pc:spChg>
        <pc:spChg chg="add del">
          <ac:chgData name="Luis Felipe Giraldo Trujillo" userId="9e5f2ca0-ce69-4b78-85ca-b1c2743d385d" providerId="ADAL" clId="{5044ABC8-F9A2-4F6B-B02C-E14285EC99F5}" dt="2022-11-09T17:30:12.597" v="4690" actId="478"/>
          <ac:spMkLst>
            <pc:docMk/>
            <pc:sldMk cId="793114062" sldId="436"/>
            <ac:spMk id="9" creationId="{15449811-8077-4ECB-393B-00BEB8FA4AD0}"/>
          </ac:spMkLst>
        </pc:spChg>
        <pc:spChg chg="del">
          <ac:chgData name="Luis Felipe Giraldo Trujillo" userId="9e5f2ca0-ce69-4b78-85ca-b1c2743d385d" providerId="ADAL" clId="{5044ABC8-F9A2-4F6B-B02C-E14285EC99F5}" dt="2022-11-09T17:29:50.915" v="4683" actId="478"/>
          <ac:spMkLst>
            <pc:docMk/>
            <pc:sldMk cId="793114062" sldId="436"/>
            <ac:spMk id="11" creationId="{24082551-1322-BB74-521F-40BD5AD5075A}"/>
          </ac:spMkLst>
        </pc:spChg>
        <pc:spChg chg="del">
          <ac:chgData name="Luis Felipe Giraldo Trujillo" userId="9e5f2ca0-ce69-4b78-85ca-b1c2743d385d" providerId="ADAL" clId="{5044ABC8-F9A2-4F6B-B02C-E14285EC99F5}" dt="2022-11-09T17:29:50.915" v="4683" actId="478"/>
          <ac:spMkLst>
            <pc:docMk/>
            <pc:sldMk cId="793114062" sldId="436"/>
            <ac:spMk id="12" creationId="{066E00F6-4B34-C585-73F9-246E56E21FFB}"/>
          </ac:spMkLst>
        </pc:spChg>
        <pc:cxnChg chg="del mod">
          <ac:chgData name="Luis Felipe Giraldo Trujillo" userId="9e5f2ca0-ce69-4b78-85ca-b1c2743d385d" providerId="ADAL" clId="{5044ABC8-F9A2-4F6B-B02C-E14285EC99F5}" dt="2022-11-09T17:29:50.915" v="4683" actId="478"/>
          <ac:cxnSpMkLst>
            <pc:docMk/>
            <pc:sldMk cId="793114062" sldId="436"/>
            <ac:cxnSpMk id="8" creationId="{8FE76BB4-193D-B53C-C117-6BC8DC9DE79D}"/>
          </ac:cxnSpMkLst>
        </pc:cxnChg>
      </pc:sldChg>
      <pc:sldChg chg="addSp delSp new del">
        <pc:chgData name="Luis Felipe Giraldo Trujillo" userId="9e5f2ca0-ce69-4b78-85ca-b1c2743d385d" providerId="ADAL" clId="{5044ABC8-F9A2-4F6B-B02C-E14285EC99F5}" dt="2022-11-09T17:08:14.131" v="4532" actId="680"/>
        <pc:sldMkLst>
          <pc:docMk/>
          <pc:sldMk cId="2545330643" sldId="437"/>
        </pc:sldMkLst>
        <pc:spChg chg="add del">
          <ac:chgData name="Luis Felipe Giraldo Trujillo" userId="9e5f2ca0-ce69-4b78-85ca-b1c2743d385d" providerId="ADAL" clId="{5044ABC8-F9A2-4F6B-B02C-E14285EC99F5}" dt="2022-11-09T17:08:12.960" v="4531" actId="478"/>
          <ac:spMkLst>
            <pc:docMk/>
            <pc:sldMk cId="2545330643" sldId="437"/>
            <ac:spMk id="3" creationId="{795E572C-F47D-55F4-3CB6-26F6390758DB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556064135" sldId="437"/>
        </pc:sldMkLst>
      </pc:sldChg>
      <pc:sldChg chg="delSp modSp new mod">
        <pc:chgData name="Luis Felipe Giraldo Trujillo" userId="9e5f2ca0-ce69-4b78-85ca-b1c2743d385d" providerId="ADAL" clId="{5044ABC8-F9A2-4F6B-B02C-E14285EC99F5}" dt="2022-11-09T17:08:30.382" v="4574" actId="20577"/>
        <pc:sldMkLst>
          <pc:docMk/>
          <pc:sldMk cId="3977153225" sldId="437"/>
        </pc:sldMkLst>
        <pc:spChg chg="mod">
          <ac:chgData name="Luis Felipe Giraldo Trujillo" userId="9e5f2ca0-ce69-4b78-85ca-b1c2743d385d" providerId="ADAL" clId="{5044ABC8-F9A2-4F6B-B02C-E14285EC99F5}" dt="2022-11-09T17:08:30.382" v="4574" actId="20577"/>
          <ac:spMkLst>
            <pc:docMk/>
            <pc:sldMk cId="3977153225" sldId="437"/>
            <ac:spMk id="2" creationId="{A6F595CA-9E91-76D9-C2D5-0E8E1112C413}"/>
          </ac:spMkLst>
        </pc:spChg>
        <pc:spChg chg="del">
          <ac:chgData name="Luis Felipe Giraldo Trujillo" userId="9e5f2ca0-ce69-4b78-85ca-b1c2743d385d" providerId="ADAL" clId="{5044ABC8-F9A2-4F6B-B02C-E14285EC99F5}" dt="2022-11-09T17:08:22.474" v="4534" actId="478"/>
          <ac:spMkLst>
            <pc:docMk/>
            <pc:sldMk cId="3977153225" sldId="437"/>
            <ac:spMk id="3" creationId="{E670E4D3-B670-D773-4297-3EEDF7182E51}"/>
          </ac:spMkLst>
        </pc:spChg>
      </pc:sldChg>
      <pc:sldChg chg="addSp modSp add mod">
        <pc:chgData name="Luis Felipe Giraldo Trujillo" userId="9e5f2ca0-ce69-4b78-85ca-b1c2743d385d" providerId="ADAL" clId="{5044ABC8-F9A2-4F6B-B02C-E14285EC99F5}" dt="2022-11-09T21:13:26.677" v="5947"/>
        <pc:sldMkLst>
          <pc:docMk/>
          <pc:sldMk cId="165678598" sldId="438"/>
        </pc:sldMkLst>
        <pc:spChg chg="mod">
          <ac:chgData name="Luis Felipe Giraldo Trujillo" userId="9e5f2ca0-ce69-4b78-85ca-b1c2743d385d" providerId="ADAL" clId="{5044ABC8-F9A2-4F6B-B02C-E14285EC99F5}" dt="2022-11-09T21:13:26.677" v="5947"/>
          <ac:spMkLst>
            <pc:docMk/>
            <pc:sldMk cId="165678598" sldId="438"/>
            <ac:spMk id="2" creationId="{1EE3098C-DC60-4344-8932-7B264661274D}"/>
          </ac:spMkLst>
        </pc:spChg>
        <pc:spChg chg="add mod">
          <ac:chgData name="Luis Felipe Giraldo Trujillo" userId="9e5f2ca0-ce69-4b78-85ca-b1c2743d385d" providerId="ADAL" clId="{5044ABC8-F9A2-4F6B-B02C-E14285EC99F5}" dt="2022-11-09T17:32:48.904" v="4739" actId="1076"/>
          <ac:spMkLst>
            <pc:docMk/>
            <pc:sldMk cId="165678598" sldId="438"/>
            <ac:spMk id="6" creationId="{1E098DFB-0AA7-D959-F7AC-0C6649426D50}"/>
          </ac:spMkLst>
        </pc:spChg>
        <pc:spChg chg="add mod">
          <ac:chgData name="Luis Felipe Giraldo Trujillo" userId="9e5f2ca0-ce69-4b78-85ca-b1c2743d385d" providerId="ADAL" clId="{5044ABC8-F9A2-4F6B-B02C-E14285EC99F5}" dt="2022-11-09T17:32:39.334" v="4737" actId="20577"/>
          <ac:spMkLst>
            <pc:docMk/>
            <pc:sldMk cId="165678598" sldId="438"/>
            <ac:spMk id="7" creationId="{CE7CFA41-4D3B-4435-D2D9-6F5E66F57BAE}"/>
          </ac:spMkLst>
        </pc:spChg>
        <pc:spChg chg="mod">
          <ac:chgData name="Luis Felipe Giraldo Trujillo" userId="9e5f2ca0-ce69-4b78-85ca-b1c2743d385d" providerId="ADAL" clId="{5044ABC8-F9A2-4F6B-B02C-E14285EC99F5}" dt="2022-11-09T17:32:09.439" v="4723" actId="1076"/>
          <ac:spMkLst>
            <pc:docMk/>
            <pc:sldMk cId="165678598" sldId="438"/>
            <ac:spMk id="9" creationId="{15449811-8077-4ECB-393B-00BEB8FA4AD0}"/>
          </ac:spMkLst>
        </pc:spChg>
        <pc:cxnChg chg="add">
          <ac:chgData name="Luis Felipe Giraldo Trujillo" userId="9e5f2ca0-ce69-4b78-85ca-b1c2743d385d" providerId="ADAL" clId="{5044ABC8-F9A2-4F6B-B02C-E14285EC99F5}" dt="2022-11-09T17:32:52.785" v="4740" actId="11529"/>
          <ac:cxnSpMkLst>
            <pc:docMk/>
            <pc:sldMk cId="165678598" sldId="438"/>
            <ac:cxnSpMk id="10" creationId="{C1AD5EB6-A16B-5ADC-32A7-4CF39E853781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205977163" sldId="438"/>
        </pc:sldMkLst>
      </pc:sldChg>
      <pc:sldChg chg="add del">
        <pc:chgData name="Luis Felipe Giraldo Trujillo" userId="9e5f2ca0-ce69-4b78-85ca-b1c2743d385d" providerId="ADAL" clId="{5044ABC8-F9A2-4F6B-B02C-E14285EC99F5}" dt="2022-11-09T17:29:57.461" v="4687"/>
        <pc:sldMkLst>
          <pc:docMk/>
          <pc:sldMk cId="2281214038" sldId="438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986432053" sldId="439"/>
        </pc:sldMkLst>
      </pc:sldChg>
      <pc:sldChg chg="addSp modSp add mod">
        <pc:chgData name="Luis Felipe Giraldo Trujillo" userId="9e5f2ca0-ce69-4b78-85ca-b1c2743d385d" providerId="ADAL" clId="{5044ABC8-F9A2-4F6B-B02C-E14285EC99F5}" dt="2022-11-10T01:27:13.502" v="7339" actId="1076"/>
        <pc:sldMkLst>
          <pc:docMk/>
          <pc:sldMk cId="3040417309" sldId="439"/>
        </pc:sldMkLst>
        <pc:spChg chg="mod">
          <ac:chgData name="Luis Felipe Giraldo Trujillo" userId="9e5f2ca0-ce69-4b78-85ca-b1c2743d385d" providerId="ADAL" clId="{5044ABC8-F9A2-4F6B-B02C-E14285EC99F5}" dt="2022-11-09T21:13:28.639" v="5948"/>
          <ac:spMkLst>
            <pc:docMk/>
            <pc:sldMk cId="3040417309" sldId="439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17:33:27.528" v="4742" actId="20577"/>
          <ac:spMkLst>
            <pc:docMk/>
            <pc:sldMk cId="3040417309" sldId="439"/>
            <ac:spMk id="5" creationId="{B6BAF2A2-470A-0296-4DA8-E086E0062586}"/>
          </ac:spMkLst>
        </pc:spChg>
        <pc:spChg chg="mod">
          <ac:chgData name="Luis Felipe Giraldo Trujillo" userId="9e5f2ca0-ce69-4b78-85ca-b1c2743d385d" providerId="ADAL" clId="{5044ABC8-F9A2-4F6B-B02C-E14285EC99F5}" dt="2022-11-10T01:27:11.030" v="7338" actId="1076"/>
          <ac:spMkLst>
            <pc:docMk/>
            <pc:sldMk cId="3040417309" sldId="439"/>
            <ac:spMk id="7" creationId="{CE7CFA41-4D3B-4435-D2D9-6F5E66F57BAE}"/>
          </ac:spMkLst>
        </pc:spChg>
        <pc:spChg chg="add mod">
          <ac:chgData name="Luis Felipe Giraldo Trujillo" userId="9e5f2ca0-ce69-4b78-85ca-b1c2743d385d" providerId="ADAL" clId="{5044ABC8-F9A2-4F6B-B02C-E14285EC99F5}" dt="2022-11-09T17:35:25.409" v="4931" actId="403"/>
          <ac:spMkLst>
            <pc:docMk/>
            <pc:sldMk cId="3040417309" sldId="439"/>
            <ac:spMk id="8" creationId="{D6E8B447-4B5F-D071-6497-CD656CA98DD3}"/>
          </ac:spMkLst>
        </pc:spChg>
        <pc:cxnChg chg="mod">
          <ac:chgData name="Luis Felipe Giraldo Trujillo" userId="9e5f2ca0-ce69-4b78-85ca-b1c2743d385d" providerId="ADAL" clId="{5044ABC8-F9A2-4F6B-B02C-E14285EC99F5}" dt="2022-11-10T01:27:13.502" v="7339" actId="1076"/>
          <ac:cxnSpMkLst>
            <pc:docMk/>
            <pc:sldMk cId="3040417309" sldId="439"/>
            <ac:cxnSpMk id="10" creationId="{C1AD5EB6-A16B-5ADC-32A7-4CF39E853781}"/>
          </ac:cxnSpMkLst>
        </pc:cxnChg>
      </pc:sldChg>
      <pc:sldChg chg="add del">
        <pc:chgData name="Luis Felipe Giraldo Trujillo" userId="9e5f2ca0-ce69-4b78-85ca-b1c2743d385d" providerId="ADAL" clId="{5044ABC8-F9A2-4F6B-B02C-E14285EC99F5}" dt="2022-11-09T17:29:56.977" v="4686"/>
        <pc:sldMkLst>
          <pc:docMk/>
          <pc:sldMk cId="3348801250" sldId="439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301908614" sldId="440"/>
        </pc:sldMkLst>
      </pc:sldChg>
      <pc:sldChg chg="addSp delSp modSp add mod">
        <pc:chgData name="Luis Felipe Giraldo Trujillo" userId="9e5f2ca0-ce69-4b78-85ca-b1c2743d385d" providerId="ADAL" clId="{5044ABC8-F9A2-4F6B-B02C-E14285EC99F5}" dt="2022-11-09T21:20:13.601" v="5985" actId="20577"/>
        <pc:sldMkLst>
          <pc:docMk/>
          <pc:sldMk cId="4147600267" sldId="440"/>
        </pc:sldMkLst>
        <pc:spChg chg="mod">
          <ac:chgData name="Luis Felipe Giraldo Trujillo" userId="9e5f2ca0-ce69-4b78-85ca-b1c2743d385d" providerId="ADAL" clId="{5044ABC8-F9A2-4F6B-B02C-E14285EC99F5}" dt="2022-11-09T21:13:32.069" v="5949"/>
          <ac:spMkLst>
            <pc:docMk/>
            <pc:sldMk cId="4147600267" sldId="440"/>
            <ac:spMk id="2" creationId="{1EE3098C-DC60-4344-8932-7B264661274D}"/>
          </ac:spMkLst>
        </pc:spChg>
        <pc:spChg chg="add mod">
          <ac:chgData name="Luis Felipe Giraldo Trujillo" userId="9e5f2ca0-ce69-4b78-85ca-b1c2743d385d" providerId="ADAL" clId="{5044ABC8-F9A2-4F6B-B02C-E14285EC99F5}" dt="2022-11-09T17:47:22.873" v="5038" actId="1076"/>
          <ac:spMkLst>
            <pc:docMk/>
            <pc:sldMk cId="4147600267" sldId="440"/>
            <ac:spMk id="4" creationId="{DCC63AB9-20B0-49DD-D4FF-A621AB809ADE}"/>
          </ac:spMkLst>
        </pc:spChg>
        <pc:spChg chg="mod">
          <ac:chgData name="Luis Felipe Giraldo Trujillo" userId="9e5f2ca0-ce69-4b78-85ca-b1c2743d385d" providerId="ADAL" clId="{5044ABC8-F9A2-4F6B-B02C-E14285EC99F5}" dt="2022-11-09T21:20:13.601" v="5985" actId="20577"/>
          <ac:spMkLst>
            <pc:docMk/>
            <pc:sldMk cId="4147600267" sldId="440"/>
            <ac:spMk id="5" creationId="{B6BAF2A2-470A-0296-4DA8-E086E0062586}"/>
          </ac:spMkLst>
        </pc:spChg>
        <pc:spChg chg="del">
          <ac:chgData name="Luis Felipe Giraldo Trujillo" userId="9e5f2ca0-ce69-4b78-85ca-b1c2743d385d" providerId="ADAL" clId="{5044ABC8-F9A2-4F6B-B02C-E14285EC99F5}" dt="2022-11-09T17:46:51.130" v="5028" actId="478"/>
          <ac:spMkLst>
            <pc:docMk/>
            <pc:sldMk cId="4147600267" sldId="440"/>
            <ac:spMk id="6" creationId="{1E098DFB-0AA7-D959-F7AC-0C6649426D50}"/>
          </ac:spMkLst>
        </pc:spChg>
        <pc:spChg chg="del mod">
          <ac:chgData name="Luis Felipe Giraldo Trujillo" userId="9e5f2ca0-ce69-4b78-85ca-b1c2743d385d" providerId="ADAL" clId="{5044ABC8-F9A2-4F6B-B02C-E14285EC99F5}" dt="2022-11-09T17:46:42.413" v="5024" actId="478"/>
          <ac:spMkLst>
            <pc:docMk/>
            <pc:sldMk cId="4147600267" sldId="440"/>
            <ac:spMk id="7" creationId="{CE7CFA41-4D3B-4435-D2D9-6F5E66F57BAE}"/>
          </ac:spMkLst>
        </pc:spChg>
        <pc:spChg chg="mod">
          <ac:chgData name="Luis Felipe Giraldo Trujillo" userId="9e5f2ca0-ce69-4b78-85ca-b1c2743d385d" providerId="ADAL" clId="{5044ABC8-F9A2-4F6B-B02C-E14285EC99F5}" dt="2022-11-09T19:42:34.205" v="5270" actId="1076"/>
          <ac:spMkLst>
            <pc:docMk/>
            <pc:sldMk cId="4147600267" sldId="440"/>
            <ac:spMk id="8" creationId="{D6E8B447-4B5F-D071-6497-CD656CA98DD3}"/>
          </ac:spMkLst>
        </pc:spChg>
        <pc:spChg chg="del">
          <ac:chgData name="Luis Felipe Giraldo Trujillo" userId="9e5f2ca0-ce69-4b78-85ca-b1c2743d385d" providerId="ADAL" clId="{5044ABC8-F9A2-4F6B-B02C-E14285EC99F5}" dt="2022-11-09T17:46:36.109" v="5021" actId="478"/>
          <ac:spMkLst>
            <pc:docMk/>
            <pc:sldMk cId="4147600267" sldId="440"/>
            <ac:spMk id="9" creationId="{15449811-8077-4ECB-393B-00BEB8FA4AD0}"/>
          </ac:spMkLst>
        </pc:spChg>
        <pc:spChg chg="add mod">
          <ac:chgData name="Luis Felipe Giraldo Trujillo" userId="9e5f2ca0-ce69-4b78-85ca-b1c2743d385d" providerId="ADAL" clId="{5044ABC8-F9A2-4F6B-B02C-E14285EC99F5}" dt="2022-11-09T17:47:22.873" v="5038" actId="1076"/>
          <ac:spMkLst>
            <pc:docMk/>
            <pc:sldMk cId="4147600267" sldId="440"/>
            <ac:spMk id="11" creationId="{CFB6A5F2-3051-BF33-2821-B881E57E24C2}"/>
          </ac:spMkLst>
        </pc:spChg>
        <pc:spChg chg="add mod">
          <ac:chgData name="Luis Felipe Giraldo Trujillo" userId="9e5f2ca0-ce69-4b78-85ca-b1c2743d385d" providerId="ADAL" clId="{5044ABC8-F9A2-4F6B-B02C-E14285EC99F5}" dt="2022-11-09T17:47:22.873" v="5038" actId="1076"/>
          <ac:spMkLst>
            <pc:docMk/>
            <pc:sldMk cId="4147600267" sldId="440"/>
            <ac:spMk id="13" creationId="{4CE1C704-0287-9FC3-6EE7-0E9F49A7784F}"/>
          </ac:spMkLst>
        </pc:spChg>
        <pc:spChg chg="add mod">
          <ac:chgData name="Luis Felipe Giraldo Trujillo" userId="9e5f2ca0-ce69-4b78-85ca-b1c2743d385d" providerId="ADAL" clId="{5044ABC8-F9A2-4F6B-B02C-E14285EC99F5}" dt="2022-11-09T17:47:22.873" v="5038" actId="1076"/>
          <ac:spMkLst>
            <pc:docMk/>
            <pc:sldMk cId="4147600267" sldId="440"/>
            <ac:spMk id="14" creationId="{F5A17650-AA98-9DD5-E9E0-8B7B262086AF}"/>
          </ac:spMkLst>
        </pc:spChg>
        <pc:spChg chg="add mod">
          <ac:chgData name="Luis Felipe Giraldo Trujillo" userId="9e5f2ca0-ce69-4b78-85ca-b1c2743d385d" providerId="ADAL" clId="{5044ABC8-F9A2-4F6B-B02C-E14285EC99F5}" dt="2022-11-09T19:42:36.189" v="5271" actId="1076"/>
          <ac:spMkLst>
            <pc:docMk/>
            <pc:sldMk cId="4147600267" sldId="440"/>
            <ac:spMk id="16" creationId="{BB2BA526-80DD-65CF-D9FC-0F9E3E9A0B78}"/>
          </ac:spMkLst>
        </pc:spChg>
        <pc:spChg chg="add del">
          <ac:chgData name="Luis Felipe Giraldo Trujillo" userId="9e5f2ca0-ce69-4b78-85ca-b1c2743d385d" providerId="ADAL" clId="{5044ABC8-F9A2-4F6B-B02C-E14285EC99F5}" dt="2022-11-09T17:49:51.009" v="5069" actId="478"/>
          <ac:spMkLst>
            <pc:docMk/>
            <pc:sldMk cId="4147600267" sldId="440"/>
            <ac:spMk id="18" creationId="{BC528DD9-512A-A342-97B2-423FF0E783B5}"/>
          </ac:spMkLst>
        </pc:spChg>
        <pc:cxnChg chg="del">
          <ac:chgData name="Luis Felipe Giraldo Trujillo" userId="9e5f2ca0-ce69-4b78-85ca-b1c2743d385d" providerId="ADAL" clId="{5044ABC8-F9A2-4F6B-B02C-E14285EC99F5}" dt="2022-11-09T17:46:51.130" v="5028" actId="478"/>
          <ac:cxnSpMkLst>
            <pc:docMk/>
            <pc:sldMk cId="4147600267" sldId="440"/>
            <ac:cxnSpMk id="10" creationId="{C1AD5EB6-A16B-5ADC-32A7-4CF39E853781}"/>
          </ac:cxnSpMkLst>
        </pc:cxnChg>
        <pc:cxnChg chg="add mod">
          <ac:chgData name="Luis Felipe Giraldo Trujillo" userId="9e5f2ca0-ce69-4b78-85ca-b1c2743d385d" providerId="ADAL" clId="{5044ABC8-F9A2-4F6B-B02C-E14285EC99F5}" dt="2022-11-09T17:47:22.873" v="5038" actId="1076"/>
          <ac:cxnSpMkLst>
            <pc:docMk/>
            <pc:sldMk cId="4147600267" sldId="440"/>
            <ac:cxnSpMk id="12" creationId="{8BE1EAF4-B457-2414-B326-DFDF12E2FB0B}"/>
          </ac:cxnSpMkLst>
        </pc:cxnChg>
      </pc:sldChg>
      <pc:sldChg chg="modSp add del mod">
        <pc:chgData name="Luis Felipe Giraldo Trujillo" userId="9e5f2ca0-ce69-4b78-85ca-b1c2743d385d" providerId="ADAL" clId="{5044ABC8-F9A2-4F6B-B02C-E14285EC99F5}" dt="2022-11-09T19:42:51.376" v="5272" actId="47"/>
        <pc:sldMkLst>
          <pc:docMk/>
          <pc:sldMk cId="285369769" sldId="441"/>
        </pc:sldMkLst>
        <pc:spChg chg="mod">
          <ac:chgData name="Luis Felipe Giraldo Trujillo" userId="9e5f2ca0-ce69-4b78-85ca-b1c2743d385d" providerId="ADAL" clId="{5044ABC8-F9A2-4F6B-B02C-E14285EC99F5}" dt="2022-11-09T17:46:15.562" v="5019" actId="20577"/>
          <ac:spMkLst>
            <pc:docMk/>
            <pc:sldMk cId="285369769" sldId="441"/>
            <ac:spMk id="8" creationId="{D6E8B447-4B5F-D071-6497-CD656CA98DD3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019678692" sldId="441"/>
        </pc:sldMkLst>
      </pc:sldChg>
      <pc:sldChg chg="add del">
        <pc:chgData name="Luis Felipe Giraldo Trujillo" userId="9e5f2ca0-ce69-4b78-85ca-b1c2743d385d" providerId="ADAL" clId="{5044ABC8-F9A2-4F6B-B02C-E14285EC99F5}" dt="2022-11-09T17:46:06.148" v="4995"/>
        <pc:sldMkLst>
          <pc:docMk/>
          <pc:sldMk cId="1648329370" sldId="442"/>
        </pc:sldMkLst>
      </pc:sldChg>
      <pc:sldChg chg="addSp delSp modSp add mod">
        <pc:chgData name="Luis Felipe Giraldo Trujillo" userId="9e5f2ca0-ce69-4b78-85ca-b1c2743d385d" providerId="ADAL" clId="{5044ABC8-F9A2-4F6B-B02C-E14285EC99F5}" dt="2022-11-09T21:13:34.499" v="5950"/>
        <pc:sldMkLst>
          <pc:docMk/>
          <pc:sldMk cId="2253624356" sldId="442"/>
        </pc:sldMkLst>
        <pc:spChg chg="mod">
          <ac:chgData name="Luis Felipe Giraldo Trujillo" userId="9e5f2ca0-ce69-4b78-85ca-b1c2743d385d" providerId="ADAL" clId="{5044ABC8-F9A2-4F6B-B02C-E14285EC99F5}" dt="2022-11-09T21:13:34.499" v="5950"/>
          <ac:spMkLst>
            <pc:docMk/>
            <pc:sldMk cId="2253624356" sldId="442"/>
            <ac:spMk id="2" creationId="{1EE3098C-DC60-4344-8932-7B264661274D}"/>
          </ac:spMkLst>
        </pc:spChg>
        <pc:spChg chg="add del mod">
          <ac:chgData name="Luis Felipe Giraldo Trujillo" userId="9e5f2ca0-ce69-4b78-85ca-b1c2743d385d" providerId="ADAL" clId="{5044ABC8-F9A2-4F6B-B02C-E14285EC99F5}" dt="2022-11-09T17:53:27.272" v="5197" actId="14100"/>
          <ac:spMkLst>
            <pc:docMk/>
            <pc:sldMk cId="2253624356" sldId="442"/>
            <ac:spMk id="4" creationId="{DCC63AB9-20B0-49DD-D4FF-A621AB809ADE}"/>
          </ac:spMkLst>
        </pc:spChg>
        <pc:spChg chg="add del mod">
          <ac:chgData name="Luis Felipe Giraldo Trujillo" userId="9e5f2ca0-ce69-4b78-85ca-b1c2743d385d" providerId="ADAL" clId="{5044ABC8-F9A2-4F6B-B02C-E14285EC99F5}" dt="2022-11-09T17:53:11.813" v="5189" actId="11529"/>
          <ac:spMkLst>
            <pc:docMk/>
            <pc:sldMk cId="2253624356" sldId="442"/>
            <ac:spMk id="6" creationId="{14E0BACF-58B6-FDE4-12FD-C5C9687A0D53}"/>
          </ac:spMkLst>
        </pc:spChg>
        <pc:spChg chg="mod">
          <ac:chgData name="Luis Felipe Giraldo Trujillo" userId="9e5f2ca0-ce69-4b78-85ca-b1c2743d385d" providerId="ADAL" clId="{5044ABC8-F9A2-4F6B-B02C-E14285EC99F5}" dt="2022-11-09T17:53:38.967" v="5198" actId="1076"/>
          <ac:spMkLst>
            <pc:docMk/>
            <pc:sldMk cId="2253624356" sldId="442"/>
            <ac:spMk id="8" creationId="{D6E8B447-4B5F-D071-6497-CD656CA98DD3}"/>
          </ac:spMkLst>
        </pc:spChg>
        <pc:spChg chg="mod">
          <ac:chgData name="Luis Felipe Giraldo Trujillo" userId="9e5f2ca0-ce69-4b78-85ca-b1c2743d385d" providerId="ADAL" clId="{5044ABC8-F9A2-4F6B-B02C-E14285EC99F5}" dt="2022-11-09T17:53:21.199" v="5195" actId="1076"/>
          <ac:spMkLst>
            <pc:docMk/>
            <pc:sldMk cId="2253624356" sldId="442"/>
            <ac:spMk id="13" creationId="{4CE1C704-0287-9FC3-6EE7-0E9F49A7784F}"/>
          </ac:spMkLst>
        </pc:spChg>
        <pc:spChg chg="mod">
          <ac:chgData name="Luis Felipe Giraldo Trujillo" userId="9e5f2ca0-ce69-4b78-85ca-b1c2743d385d" providerId="ADAL" clId="{5044ABC8-F9A2-4F6B-B02C-E14285EC99F5}" dt="2022-11-09T17:53:42.120" v="5199" actId="1076"/>
          <ac:spMkLst>
            <pc:docMk/>
            <pc:sldMk cId="2253624356" sldId="442"/>
            <ac:spMk id="16" creationId="{BB2BA526-80DD-65CF-D9FC-0F9E3E9A0B78}"/>
          </ac:spMkLst>
        </pc:spChg>
        <pc:spChg chg="add mod">
          <ac:chgData name="Luis Felipe Giraldo Trujillo" userId="9e5f2ca0-ce69-4b78-85ca-b1c2743d385d" providerId="ADAL" clId="{5044ABC8-F9A2-4F6B-B02C-E14285EC99F5}" dt="2022-11-09T19:41:40.782" v="5269" actId="1037"/>
          <ac:spMkLst>
            <pc:docMk/>
            <pc:sldMk cId="2253624356" sldId="442"/>
            <ac:spMk id="19" creationId="{71E097A3-04E7-2B44-65E4-0FA6FC0C170F}"/>
          </ac:spMkLst>
        </pc:spChg>
        <pc:cxnChg chg="mod">
          <ac:chgData name="Luis Felipe Giraldo Trujillo" userId="9e5f2ca0-ce69-4b78-85ca-b1c2743d385d" providerId="ADAL" clId="{5044ABC8-F9A2-4F6B-B02C-E14285EC99F5}" dt="2022-11-09T17:53:27.272" v="5197" actId="14100"/>
          <ac:cxnSpMkLst>
            <pc:docMk/>
            <pc:sldMk cId="2253624356" sldId="442"/>
            <ac:cxnSpMk id="12" creationId="{8BE1EAF4-B457-2414-B326-DFDF12E2FB0B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449844802" sldId="442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853162017" sldId="443"/>
        </pc:sldMkLst>
      </pc:sldChg>
      <pc:sldChg chg="delSp modSp add mod">
        <pc:chgData name="Luis Felipe Giraldo Trujillo" userId="9e5f2ca0-ce69-4b78-85ca-b1c2743d385d" providerId="ADAL" clId="{5044ABC8-F9A2-4F6B-B02C-E14285EC99F5}" dt="2022-11-09T21:13:37.316" v="5951"/>
        <pc:sldMkLst>
          <pc:docMk/>
          <pc:sldMk cId="2977866925" sldId="443"/>
        </pc:sldMkLst>
        <pc:spChg chg="mod">
          <ac:chgData name="Luis Felipe Giraldo Trujillo" userId="9e5f2ca0-ce69-4b78-85ca-b1c2743d385d" providerId="ADAL" clId="{5044ABC8-F9A2-4F6B-B02C-E14285EC99F5}" dt="2022-11-09T21:13:37.316" v="5951"/>
          <ac:spMkLst>
            <pc:docMk/>
            <pc:sldMk cId="2977866925" sldId="443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19:45:27.949" v="5515" actId="688"/>
          <ac:spMkLst>
            <pc:docMk/>
            <pc:sldMk cId="2977866925" sldId="443"/>
            <ac:spMk id="4" creationId="{DCC63AB9-20B0-49DD-D4FF-A621AB809ADE}"/>
          </ac:spMkLst>
        </pc:spChg>
        <pc:spChg chg="mod">
          <ac:chgData name="Luis Felipe Giraldo Trujillo" userId="9e5f2ca0-ce69-4b78-85ca-b1c2743d385d" providerId="ADAL" clId="{5044ABC8-F9A2-4F6B-B02C-E14285EC99F5}" dt="2022-11-09T20:11:26.281" v="5525" actId="207"/>
          <ac:spMkLst>
            <pc:docMk/>
            <pc:sldMk cId="2977866925" sldId="443"/>
            <ac:spMk id="8" creationId="{D6E8B447-4B5F-D071-6497-CD656CA98DD3}"/>
          </ac:spMkLst>
        </pc:spChg>
        <pc:spChg chg="mod">
          <ac:chgData name="Luis Felipe Giraldo Trujillo" userId="9e5f2ca0-ce69-4b78-85ca-b1c2743d385d" providerId="ADAL" clId="{5044ABC8-F9A2-4F6B-B02C-E14285EC99F5}" dt="2022-11-09T19:45:53.117" v="5523" actId="1076"/>
          <ac:spMkLst>
            <pc:docMk/>
            <pc:sldMk cId="2977866925" sldId="443"/>
            <ac:spMk id="13" creationId="{4CE1C704-0287-9FC3-6EE7-0E9F49A7784F}"/>
          </ac:spMkLst>
        </pc:spChg>
        <pc:spChg chg="del">
          <ac:chgData name="Luis Felipe Giraldo Trujillo" userId="9e5f2ca0-ce69-4b78-85ca-b1c2743d385d" providerId="ADAL" clId="{5044ABC8-F9A2-4F6B-B02C-E14285EC99F5}" dt="2022-11-09T19:43:22.341" v="5315" actId="478"/>
          <ac:spMkLst>
            <pc:docMk/>
            <pc:sldMk cId="2977866925" sldId="443"/>
            <ac:spMk id="16" creationId="{BB2BA526-80DD-65CF-D9FC-0F9E3E9A0B78}"/>
          </ac:spMkLst>
        </pc:spChg>
        <pc:spChg chg="del">
          <ac:chgData name="Luis Felipe Giraldo Trujillo" userId="9e5f2ca0-ce69-4b78-85ca-b1c2743d385d" providerId="ADAL" clId="{5044ABC8-F9A2-4F6B-B02C-E14285EC99F5}" dt="2022-11-09T19:45:19.909" v="5512" actId="478"/>
          <ac:spMkLst>
            <pc:docMk/>
            <pc:sldMk cId="2977866925" sldId="443"/>
            <ac:spMk id="19" creationId="{71E097A3-04E7-2B44-65E4-0FA6FC0C170F}"/>
          </ac:spMkLst>
        </pc:spChg>
        <pc:cxnChg chg="mod">
          <ac:chgData name="Luis Felipe Giraldo Trujillo" userId="9e5f2ca0-ce69-4b78-85ca-b1c2743d385d" providerId="ADAL" clId="{5044ABC8-F9A2-4F6B-B02C-E14285EC99F5}" dt="2022-11-09T19:45:51.070" v="5522" actId="14100"/>
          <ac:cxnSpMkLst>
            <pc:docMk/>
            <pc:sldMk cId="2977866925" sldId="443"/>
            <ac:cxnSpMk id="12" creationId="{8BE1EAF4-B457-2414-B326-DFDF12E2FB0B}"/>
          </ac:cxnSpMkLst>
        </pc:cxnChg>
      </pc:sldChg>
      <pc:sldChg chg="add del ord">
        <pc:chgData name="Luis Felipe Giraldo Trujillo" userId="9e5f2ca0-ce69-4b78-85ca-b1c2743d385d" providerId="ADAL" clId="{5044ABC8-F9A2-4F6B-B02C-E14285EC99F5}" dt="2022-11-09T21:14:21.876" v="5971" actId="47"/>
        <pc:sldMkLst>
          <pc:docMk/>
          <pc:sldMk cId="3938552251" sldId="444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4186727122" sldId="444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429923349" sldId="445"/>
        </pc:sldMkLst>
      </pc:sldChg>
      <pc:sldChg chg="addSp modSp add mod">
        <pc:chgData name="Luis Felipe Giraldo Trujillo" userId="9e5f2ca0-ce69-4b78-85ca-b1c2743d385d" providerId="ADAL" clId="{5044ABC8-F9A2-4F6B-B02C-E14285EC99F5}" dt="2022-11-09T20:50:45.337" v="5868" actId="1076"/>
        <pc:sldMkLst>
          <pc:docMk/>
          <pc:sldMk cId="3848848871" sldId="445"/>
        </pc:sldMkLst>
        <pc:spChg chg="mod">
          <ac:chgData name="Luis Felipe Giraldo Trujillo" userId="9e5f2ca0-ce69-4b78-85ca-b1c2743d385d" providerId="ADAL" clId="{5044ABC8-F9A2-4F6B-B02C-E14285EC99F5}" dt="2022-11-09T20:32:08.735" v="5856" actId="1076"/>
          <ac:spMkLst>
            <pc:docMk/>
            <pc:sldMk cId="3848848871" sldId="445"/>
            <ac:spMk id="3" creationId="{71220831-8420-468F-BF42-10C866939C2F}"/>
          </ac:spMkLst>
        </pc:spChg>
        <pc:spChg chg="add mod">
          <ac:chgData name="Luis Felipe Giraldo Trujillo" userId="9e5f2ca0-ce69-4b78-85ca-b1c2743d385d" providerId="ADAL" clId="{5044ABC8-F9A2-4F6B-B02C-E14285EC99F5}" dt="2022-11-09T20:50:45.337" v="5868" actId="1076"/>
          <ac:spMkLst>
            <pc:docMk/>
            <pc:sldMk cId="3848848871" sldId="445"/>
            <ac:spMk id="5" creationId="{2DEB76BA-7C72-72F1-057E-7D18D45DEB39}"/>
          </ac:spMkLst>
        </pc:spChg>
        <pc:spChg chg="add mod ord">
          <ac:chgData name="Luis Felipe Giraldo Trujillo" userId="9e5f2ca0-ce69-4b78-85ca-b1c2743d385d" providerId="ADAL" clId="{5044ABC8-F9A2-4F6B-B02C-E14285EC99F5}" dt="2022-11-09T20:31:36.760" v="5835" actId="1076"/>
          <ac:spMkLst>
            <pc:docMk/>
            <pc:sldMk cId="3848848871" sldId="445"/>
            <ac:spMk id="16" creationId="{2E988623-01A1-657A-205A-FFD4A31B440F}"/>
          </ac:spMkLst>
        </pc:spChg>
        <pc:picChg chg="add mod">
          <ac:chgData name="Luis Felipe Giraldo Trujillo" userId="9e5f2ca0-ce69-4b78-85ca-b1c2743d385d" providerId="ADAL" clId="{5044ABC8-F9A2-4F6B-B02C-E14285EC99F5}" dt="2022-11-09T20:32:00.008" v="5847" actId="1038"/>
          <ac:picMkLst>
            <pc:docMk/>
            <pc:sldMk cId="3848848871" sldId="445"/>
            <ac:picMk id="7" creationId="{A299D512-4FD2-0C42-1DCC-3D6F5CCB87A3}"/>
          </ac:picMkLst>
        </pc:picChg>
        <pc:picChg chg="add mod">
          <ac:chgData name="Luis Felipe Giraldo Trujillo" userId="9e5f2ca0-ce69-4b78-85ca-b1c2743d385d" providerId="ADAL" clId="{5044ABC8-F9A2-4F6B-B02C-E14285EC99F5}" dt="2022-11-09T20:32:23.655" v="5864" actId="1076"/>
          <ac:picMkLst>
            <pc:docMk/>
            <pc:sldMk cId="3848848871" sldId="445"/>
            <ac:picMk id="9" creationId="{3EE7FD11-E2C8-03E6-3CE9-F52AB8904EBB}"/>
          </ac:picMkLst>
        </pc:picChg>
        <pc:picChg chg="add mod">
          <ac:chgData name="Luis Felipe Giraldo Trujillo" userId="9e5f2ca0-ce69-4b78-85ca-b1c2743d385d" providerId="ADAL" clId="{5044ABC8-F9A2-4F6B-B02C-E14285EC99F5}" dt="2022-11-09T20:32:24.543" v="5865" actId="1076"/>
          <ac:picMkLst>
            <pc:docMk/>
            <pc:sldMk cId="3848848871" sldId="445"/>
            <ac:picMk id="11" creationId="{D0DE585C-A347-C53D-95C7-7BD37166B795}"/>
          </ac:picMkLst>
        </pc:picChg>
        <pc:picChg chg="add mod">
          <ac:chgData name="Luis Felipe Giraldo Trujillo" userId="9e5f2ca0-ce69-4b78-85ca-b1c2743d385d" providerId="ADAL" clId="{5044ABC8-F9A2-4F6B-B02C-E14285EC99F5}" dt="2022-11-09T20:32:25.592" v="5866" actId="1076"/>
          <ac:picMkLst>
            <pc:docMk/>
            <pc:sldMk cId="3848848871" sldId="445"/>
            <ac:picMk id="13" creationId="{2C9DD275-6894-805E-3229-A57A9985DDB6}"/>
          </ac:picMkLst>
        </pc:picChg>
        <pc:picChg chg="add mod">
          <ac:chgData name="Luis Felipe Giraldo Trujillo" userId="9e5f2ca0-ce69-4b78-85ca-b1c2743d385d" providerId="ADAL" clId="{5044ABC8-F9A2-4F6B-B02C-E14285EC99F5}" dt="2022-11-09T20:32:27.064" v="5867" actId="1076"/>
          <ac:picMkLst>
            <pc:docMk/>
            <pc:sldMk cId="3848848871" sldId="445"/>
            <ac:picMk id="15" creationId="{8D1CB14C-B45B-6BC5-A00F-95C0604A34BA}"/>
          </ac:picMkLst>
        </pc:pic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926605880" sldId="446"/>
        </pc:sldMkLst>
      </pc:sldChg>
      <pc:sldChg chg="modSp add mod ord">
        <pc:chgData name="Luis Felipe Giraldo Trujillo" userId="9e5f2ca0-ce69-4b78-85ca-b1c2743d385d" providerId="ADAL" clId="{5044ABC8-F9A2-4F6B-B02C-E14285EC99F5}" dt="2022-11-09T21:12:53.317" v="5927" actId="20577"/>
        <pc:sldMkLst>
          <pc:docMk/>
          <pc:sldMk cId="3457022000" sldId="446"/>
        </pc:sldMkLst>
        <pc:spChg chg="mod">
          <ac:chgData name="Luis Felipe Giraldo Trujillo" userId="9e5f2ca0-ce69-4b78-85ca-b1c2743d385d" providerId="ADAL" clId="{5044ABC8-F9A2-4F6B-B02C-E14285EC99F5}" dt="2022-11-09T21:12:53.317" v="5927" actId="20577"/>
          <ac:spMkLst>
            <pc:docMk/>
            <pc:sldMk cId="3457022000" sldId="446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20:52:02.751" v="5882" actId="6549"/>
          <ac:spMkLst>
            <pc:docMk/>
            <pc:sldMk cId="3457022000" sldId="446"/>
            <ac:spMk id="3" creationId="{71220831-8420-468F-BF42-10C866939C2F}"/>
          </ac:spMkLst>
        </pc:spChg>
      </pc:sldChg>
      <pc:sldChg chg="modSp add mod">
        <pc:chgData name="Luis Felipe Giraldo Trujillo" userId="9e5f2ca0-ce69-4b78-85ca-b1c2743d385d" providerId="ADAL" clId="{5044ABC8-F9A2-4F6B-B02C-E14285EC99F5}" dt="2022-11-09T21:13:00.111" v="5929"/>
        <pc:sldMkLst>
          <pc:docMk/>
          <pc:sldMk cId="3105933145" sldId="447"/>
        </pc:sldMkLst>
        <pc:spChg chg="mod">
          <ac:chgData name="Luis Felipe Giraldo Trujillo" userId="9e5f2ca0-ce69-4b78-85ca-b1c2743d385d" providerId="ADAL" clId="{5044ABC8-F9A2-4F6B-B02C-E14285EC99F5}" dt="2022-11-09T21:13:00.111" v="5929"/>
          <ac:spMkLst>
            <pc:docMk/>
            <pc:sldMk cId="3105933145" sldId="447"/>
            <ac:spMk id="2" creationId="{1EE3098C-DC60-4344-8932-7B264661274D}"/>
          </ac:spMkLst>
        </pc:spChg>
        <pc:spChg chg="mod">
          <ac:chgData name="Luis Felipe Giraldo Trujillo" userId="9e5f2ca0-ce69-4b78-85ca-b1c2743d385d" providerId="ADAL" clId="{5044ABC8-F9A2-4F6B-B02C-E14285EC99F5}" dt="2022-11-09T20:52:20.395" v="5898" actId="113"/>
          <ac:spMkLst>
            <pc:docMk/>
            <pc:sldMk cId="3105933145" sldId="447"/>
            <ac:spMk id="3" creationId="{71220831-8420-468F-BF42-10C866939C2F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4051713288" sldId="447"/>
        </pc:sldMkLst>
      </pc:sldChg>
      <pc:sldChg chg="addSp delSp modSp add mod">
        <pc:chgData name="Luis Felipe Giraldo Trujillo" userId="9e5f2ca0-ce69-4b78-85ca-b1c2743d385d" providerId="ADAL" clId="{5044ABC8-F9A2-4F6B-B02C-E14285EC99F5}" dt="2022-11-09T21:23:08.042" v="6081" actId="21"/>
        <pc:sldMkLst>
          <pc:docMk/>
          <pc:sldMk cId="2784210054" sldId="448"/>
        </pc:sldMkLst>
        <pc:spChg chg="add del mod">
          <ac:chgData name="Luis Felipe Giraldo Trujillo" userId="9e5f2ca0-ce69-4b78-85ca-b1c2743d385d" providerId="ADAL" clId="{5044ABC8-F9A2-4F6B-B02C-E14285EC99F5}" dt="2022-11-09T21:23:08.042" v="6081" actId="21"/>
          <ac:spMkLst>
            <pc:docMk/>
            <pc:sldMk cId="2784210054" sldId="448"/>
            <ac:spMk id="3" creationId="{D5F8E6F9-7A2C-B073-8A4D-98902874925A}"/>
          </ac:spMkLst>
        </pc:spChg>
        <pc:spChg chg="mod">
          <ac:chgData name="Luis Felipe Giraldo Trujillo" userId="9e5f2ca0-ce69-4b78-85ca-b1c2743d385d" providerId="ADAL" clId="{5044ABC8-F9A2-4F6B-B02C-E14285EC99F5}" dt="2022-11-09T21:22:24.020" v="6060"/>
          <ac:spMkLst>
            <pc:docMk/>
            <pc:sldMk cId="2784210054" sldId="448"/>
            <ac:spMk id="12" creationId="{44DC24E2-E4F0-4795-9831-64671BD6DCE5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390993789" sldId="448"/>
        </pc:sldMkLst>
      </pc:sldChg>
      <pc:sldChg chg="addSp modSp add mod">
        <pc:chgData name="Luis Felipe Giraldo Trujillo" userId="9e5f2ca0-ce69-4b78-85ca-b1c2743d385d" providerId="ADAL" clId="{5044ABC8-F9A2-4F6B-B02C-E14285EC99F5}" dt="2022-11-09T21:24:14.430" v="6166" actId="403"/>
        <pc:sldMkLst>
          <pc:docMk/>
          <pc:sldMk cId="523950849" sldId="449"/>
        </pc:sldMkLst>
        <pc:spChg chg="add mod">
          <ac:chgData name="Luis Felipe Giraldo Trujillo" userId="9e5f2ca0-ce69-4b78-85ca-b1c2743d385d" providerId="ADAL" clId="{5044ABC8-F9A2-4F6B-B02C-E14285EC99F5}" dt="2022-11-09T21:24:14.430" v="6166" actId="403"/>
          <ac:spMkLst>
            <pc:docMk/>
            <pc:sldMk cId="523950849" sldId="449"/>
            <ac:spMk id="6" creationId="{E80545A6-085D-70A0-5880-CA5580826282}"/>
          </ac:spMkLst>
        </pc:spChg>
        <pc:spChg chg="mod">
          <ac:chgData name="Luis Felipe Giraldo Trujillo" userId="9e5f2ca0-ce69-4b78-85ca-b1c2743d385d" providerId="ADAL" clId="{5044ABC8-F9A2-4F6B-B02C-E14285EC99F5}" dt="2022-11-09T21:23:28.297" v="6096" actId="1076"/>
          <ac:spMkLst>
            <pc:docMk/>
            <pc:sldMk cId="523950849" sldId="449"/>
            <ac:spMk id="12" creationId="{44DC24E2-E4F0-4795-9831-64671BD6DCE5}"/>
          </ac:spMkLst>
        </pc:spChg>
        <pc:cxnChg chg="add">
          <ac:chgData name="Luis Felipe Giraldo Trujillo" userId="9e5f2ca0-ce69-4b78-85ca-b1c2743d385d" providerId="ADAL" clId="{5044ABC8-F9A2-4F6B-B02C-E14285EC99F5}" dt="2022-11-09T21:23:37.108" v="6097" actId="11529"/>
          <ac:cxnSpMkLst>
            <pc:docMk/>
            <pc:sldMk cId="523950849" sldId="449"/>
            <ac:cxnSpMk id="3" creationId="{1672EFBE-CA6A-74DF-2BA6-31353D06ED86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337228273" sldId="449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718092665" sldId="450"/>
        </pc:sldMkLst>
      </pc:sldChg>
      <pc:sldChg chg="addSp modSp add mod">
        <pc:chgData name="Luis Felipe Giraldo Trujillo" userId="9e5f2ca0-ce69-4b78-85ca-b1c2743d385d" providerId="ADAL" clId="{5044ABC8-F9A2-4F6B-B02C-E14285EC99F5}" dt="2022-11-09T21:28:58.298" v="6332" actId="20577"/>
        <pc:sldMkLst>
          <pc:docMk/>
          <pc:sldMk cId="3960303480" sldId="450"/>
        </pc:sldMkLst>
        <pc:spChg chg="add mod">
          <ac:chgData name="Luis Felipe Giraldo Trujillo" userId="9e5f2ca0-ce69-4b78-85ca-b1c2743d385d" providerId="ADAL" clId="{5044ABC8-F9A2-4F6B-B02C-E14285EC99F5}" dt="2022-11-09T21:26:53.051" v="6258" actId="1076"/>
          <ac:spMkLst>
            <pc:docMk/>
            <pc:sldMk cId="3960303480" sldId="450"/>
            <ac:spMk id="7" creationId="{5B0FDD45-54EC-96D0-8C4B-87F347EC862E}"/>
          </ac:spMkLst>
        </pc:spChg>
        <pc:spChg chg="mod">
          <ac:chgData name="Luis Felipe Giraldo Trujillo" userId="9e5f2ca0-ce69-4b78-85ca-b1c2743d385d" providerId="ADAL" clId="{5044ABC8-F9A2-4F6B-B02C-E14285EC99F5}" dt="2022-11-09T21:28:58.298" v="6332" actId="20577"/>
          <ac:spMkLst>
            <pc:docMk/>
            <pc:sldMk cId="3960303480" sldId="450"/>
            <ac:spMk id="8" creationId="{E94A8583-307A-4DC3-A213-928244DDC8A2}"/>
          </ac:spMkLst>
        </pc:spChg>
        <pc:cxnChg chg="add mod">
          <ac:chgData name="Luis Felipe Giraldo Trujillo" userId="9e5f2ca0-ce69-4b78-85ca-b1c2743d385d" providerId="ADAL" clId="{5044ABC8-F9A2-4F6B-B02C-E14285EC99F5}" dt="2022-11-09T21:26:50.826" v="6257" actId="1076"/>
          <ac:cxnSpMkLst>
            <pc:docMk/>
            <pc:sldMk cId="3960303480" sldId="450"/>
            <ac:cxnSpMk id="3" creationId="{349CF4F6-6D3E-FC07-5E18-74BA8F77EF04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534035440" sldId="451"/>
        </pc:sldMkLst>
      </pc:sldChg>
      <pc:sldChg chg="delSp modSp add mod">
        <pc:chgData name="Luis Felipe Giraldo Trujillo" userId="9e5f2ca0-ce69-4b78-85ca-b1c2743d385d" providerId="ADAL" clId="{5044ABC8-F9A2-4F6B-B02C-E14285EC99F5}" dt="2022-11-09T21:33:40.918" v="6438" actId="478"/>
        <pc:sldMkLst>
          <pc:docMk/>
          <pc:sldMk cId="3983818466" sldId="451"/>
        </pc:sldMkLst>
        <pc:spChg chg="mod">
          <ac:chgData name="Luis Felipe Giraldo Trujillo" userId="9e5f2ca0-ce69-4b78-85ca-b1c2743d385d" providerId="ADAL" clId="{5044ABC8-F9A2-4F6B-B02C-E14285EC99F5}" dt="2022-11-09T21:33:38.493" v="6437" actId="6549"/>
          <ac:spMkLst>
            <pc:docMk/>
            <pc:sldMk cId="3983818466" sldId="451"/>
            <ac:spMk id="3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1:33:40.918" v="6438" actId="478"/>
          <ac:spMkLst>
            <pc:docMk/>
            <pc:sldMk cId="3983818466" sldId="451"/>
            <ac:spMk id="6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1:33:40.918" v="6438" actId="478"/>
          <ac:spMkLst>
            <pc:docMk/>
            <pc:sldMk cId="3983818466" sldId="451"/>
            <ac:spMk id="9" creationId="{00000000-0000-0000-0000-000000000000}"/>
          </ac:spMkLst>
        </pc:spChg>
        <pc:cxnChg chg="del">
          <ac:chgData name="Luis Felipe Giraldo Trujillo" userId="9e5f2ca0-ce69-4b78-85ca-b1c2743d385d" providerId="ADAL" clId="{5044ABC8-F9A2-4F6B-B02C-E14285EC99F5}" dt="2022-11-09T21:33:40.918" v="6438" actId="478"/>
          <ac:cxnSpMkLst>
            <pc:docMk/>
            <pc:sldMk cId="3983818466" sldId="451"/>
            <ac:cxnSpMk id="5" creationId="{00000000-0000-0000-0000-000000000000}"/>
          </ac:cxnSpMkLst>
        </pc:cxnChg>
        <pc:cxnChg chg="del">
          <ac:chgData name="Luis Felipe Giraldo Trujillo" userId="9e5f2ca0-ce69-4b78-85ca-b1c2743d385d" providerId="ADAL" clId="{5044ABC8-F9A2-4F6B-B02C-E14285EC99F5}" dt="2022-11-09T21:33:40.918" v="6438" actId="478"/>
          <ac:cxnSpMkLst>
            <pc:docMk/>
            <pc:sldMk cId="3983818466" sldId="451"/>
            <ac:cxnSpMk id="7" creationId="{00000000-0000-0000-0000-000000000000}"/>
          </ac:cxnSpMkLst>
        </pc:cxnChg>
      </pc:sldChg>
      <pc:sldChg chg="add">
        <pc:chgData name="Luis Felipe Giraldo Trujillo" userId="9e5f2ca0-ce69-4b78-85ca-b1c2743d385d" providerId="ADAL" clId="{5044ABC8-F9A2-4F6B-B02C-E14285EC99F5}" dt="2022-11-09T21:33:28.551" v="6434"/>
        <pc:sldMkLst>
          <pc:docMk/>
          <pc:sldMk cId="2406491199" sldId="452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868109319" sldId="452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594166144" sldId="453"/>
        </pc:sldMkLst>
      </pc:sldChg>
      <pc:sldChg chg="addSp delSp modSp add mod">
        <pc:chgData name="Luis Felipe Giraldo Trujillo" userId="9e5f2ca0-ce69-4b78-85ca-b1c2743d385d" providerId="ADAL" clId="{5044ABC8-F9A2-4F6B-B02C-E14285EC99F5}" dt="2022-11-09T21:37:59.556" v="6540"/>
        <pc:sldMkLst>
          <pc:docMk/>
          <pc:sldMk cId="1691162917" sldId="453"/>
        </pc:sldMkLst>
        <pc:spChg chg="mod">
          <ac:chgData name="Luis Felipe Giraldo Trujillo" userId="9e5f2ca0-ce69-4b78-85ca-b1c2743d385d" providerId="ADAL" clId="{5044ABC8-F9A2-4F6B-B02C-E14285EC99F5}" dt="2022-11-09T21:37:15.754" v="6538" actId="20577"/>
          <ac:spMkLst>
            <pc:docMk/>
            <pc:sldMk cId="1691162917" sldId="453"/>
            <ac:spMk id="3" creationId="{00000000-0000-0000-0000-000000000000}"/>
          </ac:spMkLst>
        </pc:spChg>
        <pc:picChg chg="add del mod">
          <ac:chgData name="Luis Felipe Giraldo Trujillo" userId="9e5f2ca0-ce69-4b78-85ca-b1c2743d385d" providerId="ADAL" clId="{5044ABC8-F9A2-4F6B-B02C-E14285EC99F5}" dt="2022-11-09T21:37:59.556" v="6540"/>
          <ac:picMkLst>
            <pc:docMk/>
            <pc:sldMk cId="1691162917" sldId="453"/>
            <ac:picMk id="4" creationId="{F7FF1242-4651-F3BE-BE0D-17B4071AF450}"/>
          </ac:picMkLst>
        </pc:picChg>
      </pc:sldChg>
      <pc:sldChg chg="addSp delSp modSp add mod">
        <pc:chgData name="Luis Felipe Giraldo Trujillo" userId="9e5f2ca0-ce69-4b78-85ca-b1c2743d385d" providerId="ADAL" clId="{5044ABC8-F9A2-4F6B-B02C-E14285EC99F5}" dt="2022-11-09T21:39:01.031" v="6548" actId="6549"/>
        <pc:sldMkLst>
          <pc:docMk/>
          <pc:sldMk cId="1551661869" sldId="454"/>
        </pc:sldMkLst>
        <pc:spChg chg="mod">
          <ac:chgData name="Luis Felipe Giraldo Trujillo" userId="9e5f2ca0-ce69-4b78-85ca-b1c2743d385d" providerId="ADAL" clId="{5044ABC8-F9A2-4F6B-B02C-E14285EC99F5}" dt="2022-11-09T21:39:01.031" v="6548" actId="6549"/>
          <ac:spMkLst>
            <pc:docMk/>
            <pc:sldMk cId="1551661869" sldId="454"/>
            <ac:spMk id="3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1:38:10.550" v="6544" actId="478"/>
          <ac:spMkLst>
            <pc:docMk/>
            <pc:sldMk cId="1551661869" sldId="454"/>
            <ac:spMk id="6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1:38:10.550" v="6544" actId="478"/>
          <ac:spMkLst>
            <pc:docMk/>
            <pc:sldMk cId="1551661869" sldId="454"/>
            <ac:spMk id="9" creationId="{00000000-0000-0000-0000-000000000000}"/>
          </ac:spMkLst>
        </pc:spChg>
        <pc:picChg chg="add mod">
          <ac:chgData name="Luis Felipe Giraldo Trujillo" userId="9e5f2ca0-ce69-4b78-85ca-b1c2743d385d" providerId="ADAL" clId="{5044ABC8-F9A2-4F6B-B02C-E14285EC99F5}" dt="2022-11-09T21:38:19.043" v="6547" actId="1076"/>
          <ac:picMkLst>
            <pc:docMk/>
            <pc:sldMk cId="1551661869" sldId="454"/>
            <ac:picMk id="4" creationId="{8B5B8426-44ED-9AD5-D0CF-2137B51690ED}"/>
          </ac:picMkLst>
        </pc:picChg>
        <pc:cxnChg chg="del">
          <ac:chgData name="Luis Felipe Giraldo Trujillo" userId="9e5f2ca0-ce69-4b78-85ca-b1c2743d385d" providerId="ADAL" clId="{5044ABC8-F9A2-4F6B-B02C-E14285EC99F5}" dt="2022-11-09T21:38:10.550" v="6544" actId="478"/>
          <ac:cxnSpMkLst>
            <pc:docMk/>
            <pc:sldMk cId="1551661869" sldId="454"/>
            <ac:cxnSpMk id="5" creationId="{00000000-0000-0000-0000-000000000000}"/>
          </ac:cxnSpMkLst>
        </pc:cxnChg>
        <pc:cxnChg chg="del">
          <ac:chgData name="Luis Felipe Giraldo Trujillo" userId="9e5f2ca0-ce69-4b78-85ca-b1c2743d385d" providerId="ADAL" clId="{5044ABC8-F9A2-4F6B-B02C-E14285EC99F5}" dt="2022-11-09T21:38:10.550" v="6544" actId="478"/>
          <ac:cxnSpMkLst>
            <pc:docMk/>
            <pc:sldMk cId="1551661869" sldId="454"/>
            <ac:cxnSpMk id="7" creationId="{00000000-0000-0000-0000-000000000000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548313248" sldId="454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580907157" sldId="455"/>
        </pc:sldMkLst>
      </pc:sldChg>
      <pc:sldChg chg="modSp add mod">
        <pc:chgData name="Luis Felipe Giraldo Trujillo" userId="9e5f2ca0-ce69-4b78-85ca-b1c2743d385d" providerId="ADAL" clId="{5044ABC8-F9A2-4F6B-B02C-E14285EC99F5}" dt="2022-11-09T21:42:45.715" v="6766" actId="207"/>
        <pc:sldMkLst>
          <pc:docMk/>
          <pc:sldMk cId="3912602928" sldId="455"/>
        </pc:sldMkLst>
        <pc:spChg chg="mod">
          <ac:chgData name="Luis Felipe Giraldo Trujillo" userId="9e5f2ca0-ce69-4b78-85ca-b1c2743d385d" providerId="ADAL" clId="{5044ABC8-F9A2-4F6B-B02C-E14285EC99F5}" dt="2022-11-09T21:42:45.715" v="6766" actId="207"/>
          <ac:spMkLst>
            <pc:docMk/>
            <pc:sldMk cId="3912602928" sldId="455"/>
            <ac:spMk id="3" creationId="{00000000-0000-0000-0000-000000000000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36390572" sldId="456"/>
        </pc:sldMkLst>
      </pc:sldChg>
      <pc:sldChg chg="addSp delSp modSp add del mod">
        <pc:chgData name="Luis Felipe Giraldo Trujillo" userId="9e5f2ca0-ce69-4b78-85ca-b1c2743d385d" providerId="ADAL" clId="{5044ABC8-F9A2-4F6B-B02C-E14285EC99F5}" dt="2022-11-09T22:25:00.905" v="6894" actId="47"/>
        <pc:sldMkLst>
          <pc:docMk/>
          <pc:sldMk cId="3494014371" sldId="456"/>
        </pc:sldMkLst>
        <pc:spChg chg="del">
          <ac:chgData name="Luis Felipe Giraldo Trujillo" userId="9e5f2ca0-ce69-4b78-85ca-b1c2743d385d" providerId="ADAL" clId="{5044ABC8-F9A2-4F6B-B02C-E14285EC99F5}" dt="2022-11-09T22:23:41.039" v="6851" actId="478"/>
          <ac:spMkLst>
            <pc:docMk/>
            <pc:sldMk cId="3494014371" sldId="456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24:07.869" v="6890" actId="14100"/>
          <ac:spMkLst>
            <pc:docMk/>
            <pc:sldMk cId="3494014371" sldId="456"/>
            <ac:spMk id="3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23:17.101" v="6834" actId="478"/>
          <ac:spMkLst>
            <pc:docMk/>
            <pc:sldMk cId="3494014371" sldId="456"/>
            <ac:spMk id="4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23:17.101" v="6834" actId="478"/>
          <ac:spMkLst>
            <pc:docMk/>
            <pc:sldMk cId="3494014371" sldId="456"/>
            <ac:spMk id="5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23:17.101" v="6834" actId="478"/>
          <ac:spMkLst>
            <pc:docMk/>
            <pc:sldMk cId="3494014371" sldId="456"/>
            <ac:spMk id="6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23:17.101" v="6834" actId="478"/>
          <ac:spMkLst>
            <pc:docMk/>
            <pc:sldMk cId="3494014371" sldId="456"/>
            <ac:spMk id="7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23:17.101" v="6834" actId="478"/>
          <ac:spMkLst>
            <pc:docMk/>
            <pc:sldMk cId="3494014371" sldId="456"/>
            <ac:spMk id="8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18:23.187" v="6824" actId="478"/>
          <ac:spMkLst>
            <pc:docMk/>
            <pc:sldMk cId="3494014371" sldId="456"/>
            <ac:spMk id="10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18:23.187" v="6824" actId="478"/>
          <ac:spMkLst>
            <pc:docMk/>
            <pc:sldMk cId="3494014371" sldId="456"/>
            <ac:spMk id="11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18:23.187" v="6824" actId="478"/>
          <ac:spMkLst>
            <pc:docMk/>
            <pc:sldMk cId="3494014371" sldId="456"/>
            <ac:spMk id="12" creationId="{A97A35C3-5395-67A8-291F-A17CD5E9444E}"/>
          </ac:spMkLst>
        </pc:spChg>
        <pc:spChg chg="add del mod">
          <ac:chgData name="Luis Felipe Giraldo Trujillo" userId="9e5f2ca0-ce69-4b78-85ca-b1c2743d385d" providerId="ADAL" clId="{5044ABC8-F9A2-4F6B-B02C-E14285EC99F5}" dt="2022-11-09T22:23:43.318" v="6852" actId="478"/>
          <ac:spMkLst>
            <pc:docMk/>
            <pc:sldMk cId="3494014371" sldId="456"/>
            <ac:spMk id="19" creationId="{8408DE4C-D64D-DDF7-5313-4B4C11FA9386}"/>
          </ac:spMkLst>
        </pc:spChg>
        <pc:picChg chg="add del mod">
          <ac:chgData name="Luis Felipe Giraldo Trujillo" userId="9e5f2ca0-ce69-4b78-85ca-b1c2743d385d" providerId="ADAL" clId="{5044ABC8-F9A2-4F6B-B02C-E14285EC99F5}" dt="2022-11-09T22:18:57.324" v="6827" actId="478"/>
          <ac:picMkLst>
            <pc:docMk/>
            <pc:sldMk cId="3494014371" sldId="456"/>
            <ac:picMk id="14" creationId="{04FA9B34-C96E-3855-97E9-B9BBE2037192}"/>
          </ac:picMkLst>
        </pc:picChg>
        <pc:picChg chg="add mod">
          <ac:chgData name="Luis Felipe Giraldo Trujillo" userId="9e5f2ca0-ce69-4b78-85ca-b1c2743d385d" providerId="ADAL" clId="{5044ABC8-F9A2-4F6B-B02C-E14285EC99F5}" dt="2022-11-09T22:18:59.364" v="6829" actId="1076"/>
          <ac:picMkLst>
            <pc:docMk/>
            <pc:sldMk cId="3494014371" sldId="456"/>
            <ac:picMk id="17" creationId="{83D7C670-1007-46F5-9486-5F14B93233E1}"/>
          </ac:picMkLst>
        </pc:picChg>
        <pc:picChg chg="add del mod">
          <ac:chgData name="Luis Felipe Giraldo Trujillo" userId="9e5f2ca0-ce69-4b78-85ca-b1c2743d385d" providerId="ADAL" clId="{5044ABC8-F9A2-4F6B-B02C-E14285EC99F5}" dt="2022-11-09T22:23:24.198" v="6836" actId="478"/>
          <ac:picMkLst>
            <pc:docMk/>
            <pc:sldMk cId="3494014371" sldId="456"/>
            <ac:picMk id="18" creationId="{626822F3-313B-7846-1576-C7AE15D3D84E}"/>
          </ac:picMkLst>
        </pc:picChg>
        <pc:cxnChg chg="del">
          <ac:chgData name="Luis Felipe Giraldo Trujillo" userId="9e5f2ca0-ce69-4b78-85ca-b1c2743d385d" providerId="ADAL" clId="{5044ABC8-F9A2-4F6B-B02C-E14285EC99F5}" dt="2022-11-09T22:18:23.187" v="6824" actId="478"/>
          <ac:cxnSpMkLst>
            <pc:docMk/>
            <pc:sldMk cId="3494014371" sldId="456"/>
            <ac:cxnSpMk id="16" creationId="{00000000-0000-0000-0000-000000000000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1213981979" sldId="457"/>
        </pc:sldMkLst>
      </pc:sldChg>
      <pc:sldChg chg="add del">
        <pc:chgData name="Luis Felipe Giraldo Trujillo" userId="9e5f2ca0-ce69-4b78-85ca-b1c2743d385d" providerId="ADAL" clId="{5044ABC8-F9A2-4F6B-B02C-E14285EC99F5}" dt="2022-11-09T22:23:12.123" v="6833" actId="47"/>
        <pc:sldMkLst>
          <pc:docMk/>
          <pc:sldMk cId="2598143256" sldId="457"/>
        </pc:sldMkLst>
      </pc:sldChg>
      <pc:sldChg chg="addSp delSp modSp add mod">
        <pc:chgData name="Luis Felipe Giraldo Trujillo" userId="9e5f2ca0-ce69-4b78-85ca-b1c2743d385d" providerId="ADAL" clId="{5044ABC8-F9A2-4F6B-B02C-E14285EC99F5}" dt="2022-11-09T22:29:21.589" v="6935" actId="1076"/>
        <pc:sldMkLst>
          <pc:docMk/>
          <pc:sldMk cId="3922259869" sldId="457"/>
        </pc:sldMkLst>
        <pc:picChg chg="add del mod">
          <ac:chgData name="Luis Felipe Giraldo Trujillo" userId="9e5f2ca0-ce69-4b78-85ca-b1c2743d385d" providerId="ADAL" clId="{5044ABC8-F9A2-4F6B-B02C-E14285EC99F5}" dt="2022-11-09T22:29:19.002" v="6933" actId="478"/>
          <ac:picMkLst>
            <pc:docMk/>
            <pc:sldMk cId="3922259869" sldId="457"/>
            <ac:picMk id="4" creationId="{72A9324B-D6FD-44E9-C7BF-F14CFA31ACC2}"/>
          </ac:picMkLst>
        </pc:picChg>
        <pc:picChg chg="add mod">
          <ac:chgData name="Luis Felipe Giraldo Trujillo" userId="9e5f2ca0-ce69-4b78-85ca-b1c2743d385d" providerId="ADAL" clId="{5044ABC8-F9A2-4F6B-B02C-E14285EC99F5}" dt="2022-11-09T22:29:21.589" v="6935" actId="1076"/>
          <ac:picMkLst>
            <pc:docMk/>
            <pc:sldMk cId="3922259869" sldId="457"/>
            <ac:picMk id="6" creationId="{BCEF0E2C-B81A-751C-3D1C-6F8C07B075AD}"/>
          </ac:picMkLst>
        </pc:picChg>
        <pc:picChg chg="del">
          <ac:chgData name="Luis Felipe Giraldo Trujillo" userId="9e5f2ca0-ce69-4b78-85ca-b1c2743d385d" providerId="ADAL" clId="{5044ABC8-F9A2-4F6B-B02C-E14285EC99F5}" dt="2022-11-09T22:25:03.812" v="6896" actId="478"/>
          <ac:picMkLst>
            <pc:docMk/>
            <pc:sldMk cId="3922259869" sldId="457"/>
            <ac:picMk id="17" creationId="{83D7C670-1007-46F5-9486-5F14B93233E1}"/>
          </ac:picMkLst>
        </pc:pic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009428974" sldId="458"/>
        </pc:sldMkLst>
      </pc:sldChg>
      <pc:sldChg chg="addSp delSp modSp add mod">
        <pc:chgData name="Luis Felipe Giraldo Trujillo" userId="9e5f2ca0-ce69-4b78-85ca-b1c2743d385d" providerId="ADAL" clId="{5044ABC8-F9A2-4F6B-B02C-E14285EC99F5}" dt="2022-11-09T22:29:30.861" v="6938" actId="1076"/>
        <pc:sldMkLst>
          <pc:docMk/>
          <pc:sldMk cId="3878306161" sldId="458"/>
        </pc:sldMkLst>
        <pc:spChg chg="add mod">
          <ac:chgData name="Luis Felipe Giraldo Trujillo" userId="9e5f2ca0-ce69-4b78-85ca-b1c2743d385d" providerId="ADAL" clId="{5044ABC8-F9A2-4F6B-B02C-E14285EC99F5}" dt="2022-11-09T22:25:20.901" v="6901" actId="2085"/>
          <ac:spMkLst>
            <pc:docMk/>
            <pc:sldMk cId="3878306161" sldId="458"/>
            <ac:spMk id="2" creationId="{80104133-C126-8787-C030-4A7A3FF6576A}"/>
          </ac:spMkLst>
        </pc:spChg>
        <pc:picChg chg="mod">
          <ac:chgData name="Luis Felipe Giraldo Trujillo" userId="9e5f2ca0-ce69-4b78-85ca-b1c2743d385d" providerId="ADAL" clId="{5044ABC8-F9A2-4F6B-B02C-E14285EC99F5}" dt="2022-11-09T22:25:08.757" v="6897" actId="1076"/>
          <ac:picMkLst>
            <pc:docMk/>
            <pc:sldMk cId="3878306161" sldId="458"/>
            <ac:picMk id="4" creationId="{72A9324B-D6FD-44E9-C7BF-F14CFA31ACC2}"/>
          </ac:picMkLst>
        </pc:picChg>
        <pc:picChg chg="add del mod">
          <ac:chgData name="Luis Felipe Giraldo Trujillo" userId="9e5f2ca0-ce69-4b78-85ca-b1c2743d385d" providerId="ADAL" clId="{5044ABC8-F9A2-4F6B-B02C-E14285EC99F5}" dt="2022-11-09T22:29:28.894" v="6936" actId="478"/>
          <ac:picMkLst>
            <pc:docMk/>
            <pc:sldMk cId="3878306161" sldId="458"/>
            <ac:picMk id="6" creationId="{E83D8458-9485-3F5E-75CE-487FBF35A0DA}"/>
          </ac:picMkLst>
        </pc:picChg>
        <pc:picChg chg="add mod">
          <ac:chgData name="Luis Felipe Giraldo Trujillo" userId="9e5f2ca0-ce69-4b78-85ca-b1c2743d385d" providerId="ADAL" clId="{5044ABC8-F9A2-4F6B-B02C-E14285EC99F5}" dt="2022-11-09T22:29:30.861" v="6938" actId="1076"/>
          <ac:picMkLst>
            <pc:docMk/>
            <pc:sldMk cId="3878306161" sldId="458"/>
            <ac:picMk id="8" creationId="{6B4BC755-3E45-82D2-BEB7-8F6E758A1007}"/>
          </ac:picMkLst>
        </pc:picChg>
        <pc:picChg chg="del mod">
          <ac:chgData name="Luis Felipe Giraldo Trujillo" userId="9e5f2ca0-ce69-4b78-85ca-b1c2743d385d" providerId="ADAL" clId="{5044ABC8-F9A2-4F6B-B02C-E14285EC99F5}" dt="2022-11-09T22:26:01.777" v="6902" actId="478"/>
          <ac:picMkLst>
            <pc:docMk/>
            <pc:sldMk cId="3878306161" sldId="458"/>
            <ac:picMk id="17" creationId="{83D7C670-1007-46F5-9486-5F14B93233E1}"/>
          </ac:picMkLst>
        </pc:picChg>
      </pc:sldChg>
      <pc:sldChg chg="addSp delSp modSp add mod">
        <pc:chgData name="Luis Felipe Giraldo Trujillo" userId="9e5f2ca0-ce69-4b78-85ca-b1c2743d385d" providerId="ADAL" clId="{5044ABC8-F9A2-4F6B-B02C-E14285EC99F5}" dt="2022-11-09T22:30:11.454" v="6941" actId="1076"/>
        <pc:sldMkLst>
          <pc:docMk/>
          <pc:sldMk cId="1629670200" sldId="459"/>
        </pc:sldMkLst>
        <pc:picChg chg="del">
          <ac:chgData name="Luis Felipe Giraldo Trujillo" userId="9e5f2ca0-ce69-4b78-85ca-b1c2743d385d" providerId="ADAL" clId="{5044ABC8-F9A2-4F6B-B02C-E14285EC99F5}" dt="2022-11-09T22:27:05.979" v="6906" actId="478"/>
          <ac:picMkLst>
            <pc:docMk/>
            <pc:sldMk cId="1629670200" sldId="459"/>
            <ac:picMk id="4" creationId="{72A9324B-D6FD-44E9-C7BF-F14CFA31ACC2}"/>
          </ac:picMkLst>
        </pc:picChg>
        <pc:picChg chg="add del mod">
          <ac:chgData name="Luis Felipe Giraldo Trujillo" userId="9e5f2ca0-ce69-4b78-85ca-b1c2743d385d" providerId="ADAL" clId="{5044ABC8-F9A2-4F6B-B02C-E14285EC99F5}" dt="2022-11-09T22:30:09.500" v="6939" actId="478"/>
          <ac:picMkLst>
            <pc:docMk/>
            <pc:sldMk cId="1629670200" sldId="459"/>
            <ac:picMk id="5" creationId="{2A322B5D-D059-9588-24BD-81B0CC11A3EE}"/>
          </ac:picMkLst>
        </pc:picChg>
        <pc:picChg chg="add mod">
          <ac:chgData name="Luis Felipe Giraldo Trujillo" userId="9e5f2ca0-ce69-4b78-85ca-b1c2743d385d" providerId="ADAL" clId="{5044ABC8-F9A2-4F6B-B02C-E14285EC99F5}" dt="2022-11-09T22:30:11.454" v="6941" actId="1076"/>
          <ac:picMkLst>
            <pc:docMk/>
            <pc:sldMk cId="1629670200" sldId="459"/>
            <ac:picMk id="7" creationId="{45525339-8082-3568-AB09-062AF1669F36}"/>
          </ac:picMkLst>
        </pc:pic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320948924" sldId="459"/>
        </pc:sldMkLst>
      </pc:sldChg>
      <pc:sldChg chg="addSp delSp modSp add mod">
        <pc:chgData name="Luis Felipe Giraldo Trujillo" userId="9e5f2ca0-ce69-4b78-85ca-b1c2743d385d" providerId="ADAL" clId="{5044ABC8-F9A2-4F6B-B02C-E14285EC99F5}" dt="2022-11-09T22:30:22.909" v="6947" actId="1076"/>
        <pc:sldMkLst>
          <pc:docMk/>
          <pc:sldMk cId="1270463051" sldId="460"/>
        </pc:sldMkLst>
        <pc:picChg chg="del">
          <ac:chgData name="Luis Felipe Giraldo Trujillo" userId="9e5f2ca0-ce69-4b78-85ca-b1c2743d385d" providerId="ADAL" clId="{5044ABC8-F9A2-4F6B-B02C-E14285EC99F5}" dt="2022-11-09T22:27:16.061" v="6909" actId="478"/>
          <ac:picMkLst>
            <pc:docMk/>
            <pc:sldMk cId="1270463051" sldId="460"/>
            <ac:picMk id="4" creationId="{72A9324B-D6FD-44E9-C7BF-F14CFA31ACC2}"/>
          </ac:picMkLst>
        </pc:picChg>
        <pc:picChg chg="del">
          <ac:chgData name="Luis Felipe Giraldo Trujillo" userId="9e5f2ca0-ce69-4b78-85ca-b1c2743d385d" providerId="ADAL" clId="{5044ABC8-F9A2-4F6B-B02C-E14285EC99F5}" dt="2022-11-09T22:27:30.346" v="6912" actId="478"/>
          <ac:picMkLst>
            <pc:docMk/>
            <pc:sldMk cId="1270463051" sldId="460"/>
            <ac:picMk id="6" creationId="{E83D8458-9485-3F5E-75CE-487FBF35A0DA}"/>
          </ac:picMkLst>
        </pc:picChg>
        <pc:picChg chg="add del mod">
          <ac:chgData name="Luis Felipe Giraldo Trujillo" userId="9e5f2ca0-ce69-4b78-85ca-b1c2743d385d" providerId="ADAL" clId="{5044ABC8-F9A2-4F6B-B02C-E14285EC99F5}" dt="2022-11-09T22:30:13.377" v="6942" actId="478"/>
          <ac:picMkLst>
            <pc:docMk/>
            <pc:sldMk cId="1270463051" sldId="460"/>
            <ac:picMk id="7" creationId="{8A4CC0FE-6E8C-3549-5852-8FA24E12D41E}"/>
          </ac:picMkLst>
        </pc:picChg>
        <pc:picChg chg="add del mod">
          <ac:chgData name="Luis Felipe Giraldo Trujillo" userId="9e5f2ca0-ce69-4b78-85ca-b1c2743d385d" providerId="ADAL" clId="{5044ABC8-F9A2-4F6B-B02C-E14285EC99F5}" dt="2022-11-09T22:30:20.658" v="6945" actId="478"/>
          <ac:picMkLst>
            <pc:docMk/>
            <pc:sldMk cId="1270463051" sldId="460"/>
            <ac:picMk id="9" creationId="{EA75BA52-2611-88BE-C7D3-23672B409488}"/>
          </ac:picMkLst>
        </pc:picChg>
        <pc:picChg chg="add mod">
          <ac:chgData name="Luis Felipe Giraldo Trujillo" userId="9e5f2ca0-ce69-4b78-85ca-b1c2743d385d" providerId="ADAL" clId="{5044ABC8-F9A2-4F6B-B02C-E14285EC99F5}" dt="2022-11-09T22:30:15.133" v="6944" actId="1076"/>
          <ac:picMkLst>
            <pc:docMk/>
            <pc:sldMk cId="1270463051" sldId="460"/>
            <ac:picMk id="11" creationId="{B686C557-0B86-FDDA-7841-38FDF6634DD0}"/>
          </ac:picMkLst>
        </pc:picChg>
        <pc:picChg chg="add mod">
          <ac:chgData name="Luis Felipe Giraldo Trujillo" userId="9e5f2ca0-ce69-4b78-85ca-b1c2743d385d" providerId="ADAL" clId="{5044ABC8-F9A2-4F6B-B02C-E14285EC99F5}" dt="2022-11-09T22:30:22.909" v="6947" actId="1076"/>
          <ac:picMkLst>
            <pc:docMk/>
            <pc:sldMk cId="1270463051" sldId="460"/>
            <ac:picMk id="14" creationId="{49B7B0F8-13D2-573B-404A-3E5D0F4E3BE1}"/>
          </ac:picMkLst>
        </pc:pic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621207278" sldId="460"/>
        </pc:sldMkLst>
      </pc:sldChg>
      <pc:sldChg chg="modSp add mod">
        <pc:chgData name="Luis Felipe Giraldo Trujillo" userId="9e5f2ca0-ce69-4b78-85ca-b1c2743d385d" providerId="ADAL" clId="{5044ABC8-F9A2-4F6B-B02C-E14285EC99F5}" dt="2022-11-09T22:34:01.468" v="7012" actId="20577"/>
        <pc:sldMkLst>
          <pc:docMk/>
          <pc:sldMk cId="1723530196" sldId="461"/>
        </pc:sldMkLst>
        <pc:spChg chg="mod">
          <ac:chgData name="Luis Felipe Giraldo Trujillo" userId="9e5f2ca0-ce69-4b78-85ca-b1c2743d385d" providerId="ADAL" clId="{5044ABC8-F9A2-4F6B-B02C-E14285EC99F5}" dt="2022-11-09T22:34:01.468" v="7012" actId="20577"/>
          <ac:spMkLst>
            <pc:docMk/>
            <pc:sldMk cId="1723530196" sldId="461"/>
            <ac:spMk id="3" creationId="{00000000-0000-0000-0000-000000000000}"/>
          </ac:spMkLst>
        </pc:sp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3784822718" sldId="461"/>
        </pc:sldMkLst>
      </pc:sldChg>
      <pc:sldChg chg="add">
        <pc:chgData name="Luis Felipe Giraldo Trujillo" userId="9e5f2ca0-ce69-4b78-85ca-b1c2743d385d" providerId="ADAL" clId="{5044ABC8-F9A2-4F6B-B02C-E14285EC99F5}" dt="2022-11-09T22:33:55.013" v="7010"/>
        <pc:sldMkLst>
          <pc:docMk/>
          <pc:sldMk cId="2769914339" sldId="462"/>
        </pc:sldMkLst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934436604" sldId="462"/>
        </pc:sldMkLst>
      </pc:sldChg>
      <pc:sldChg chg="addSp modSp add mod">
        <pc:chgData name="Luis Felipe Giraldo Trujillo" userId="9e5f2ca0-ce69-4b78-85ca-b1c2743d385d" providerId="ADAL" clId="{5044ABC8-F9A2-4F6B-B02C-E14285EC99F5}" dt="2022-11-09T22:42:29.549" v="7183" actId="20577"/>
        <pc:sldMkLst>
          <pc:docMk/>
          <pc:sldMk cId="1155843732" sldId="463"/>
        </pc:sldMkLst>
        <pc:spChg chg="mod">
          <ac:chgData name="Luis Felipe Giraldo Trujillo" userId="9e5f2ca0-ce69-4b78-85ca-b1c2743d385d" providerId="ADAL" clId="{5044ABC8-F9A2-4F6B-B02C-E14285EC99F5}" dt="2022-11-09T22:42:24.179" v="7176" actId="20577"/>
          <ac:spMkLst>
            <pc:docMk/>
            <pc:sldMk cId="1155843732" sldId="463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42:29.549" v="7183" actId="20577"/>
          <ac:spMkLst>
            <pc:docMk/>
            <pc:sldMk cId="1155843732" sldId="463"/>
            <ac:spMk id="3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40:48.661" v="7132" actId="1076"/>
          <ac:spMkLst>
            <pc:docMk/>
            <pc:sldMk cId="1155843732" sldId="463"/>
            <ac:spMk id="4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40:50.845" v="7133" actId="1076"/>
          <ac:spMkLst>
            <pc:docMk/>
            <pc:sldMk cId="1155843732" sldId="463"/>
            <ac:spMk id="5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40:52.487" v="7134" actId="1076"/>
          <ac:spMkLst>
            <pc:docMk/>
            <pc:sldMk cId="1155843732" sldId="463"/>
            <ac:spMk id="6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9T22:41:32.887" v="7165" actId="403"/>
          <ac:spMkLst>
            <pc:docMk/>
            <pc:sldMk cId="1155843732" sldId="463"/>
            <ac:spMk id="7" creationId="{8D8F7D62-C802-180C-39E3-654665C60777}"/>
          </ac:spMkLst>
        </pc:spChg>
        <pc:spChg chg="mod">
          <ac:chgData name="Luis Felipe Giraldo Trujillo" userId="9e5f2ca0-ce69-4b78-85ca-b1c2743d385d" providerId="ADAL" clId="{5044ABC8-F9A2-4F6B-B02C-E14285EC99F5}" dt="2022-11-09T22:40:54.830" v="7135" actId="1076"/>
          <ac:spMkLst>
            <pc:docMk/>
            <pc:sldMk cId="1155843732" sldId="463"/>
            <ac:spMk id="10" creationId="{D759B1F0-D10F-BE96-4686-72813FF655E9}"/>
          </ac:spMkLst>
        </pc:spChg>
        <pc:cxnChg chg="add mod">
          <ac:chgData name="Luis Felipe Giraldo Trujillo" userId="9e5f2ca0-ce69-4b78-85ca-b1c2743d385d" providerId="ADAL" clId="{5044ABC8-F9A2-4F6B-B02C-E14285EC99F5}" dt="2022-11-09T22:41:36.630" v="7166" actId="14100"/>
          <ac:cxnSpMkLst>
            <pc:docMk/>
            <pc:sldMk cId="1155843732" sldId="463"/>
            <ac:cxnSpMk id="11" creationId="{66B5006B-6888-76F2-0BB3-DA9B16D1C983}"/>
          </ac:cxnSpMkLst>
        </pc:cxnChg>
      </pc:sldChg>
      <pc:sldChg chg="del">
        <pc:chgData name="Luis Felipe Giraldo Trujillo" userId="9e5f2ca0-ce69-4b78-85ca-b1c2743d385d" providerId="ADAL" clId="{5044ABC8-F9A2-4F6B-B02C-E14285EC99F5}" dt="2022-11-07T17:46:18.551" v="0" actId="47"/>
        <pc:sldMkLst>
          <pc:docMk/>
          <pc:sldMk cId="2237787708" sldId="463"/>
        </pc:sldMkLst>
      </pc:sldChg>
      <pc:sldChg chg="add del">
        <pc:chgData name="Luis Felipe Giraldo Trujillo" userId="9e5f2ca0-ce69-4b78-85ca-b1c2743d385d" providerId="ADAL" clId="{5044ABC8-F9A2-4F6B-B02C-E14285EC99F5}" dt="2022-11-09T22:41:56.446" v="7168" actId="2696"/>
        <pc:sldMkLst>
          <pc:docMk/>
          <pc:sldMk cId="928683409" sldId="464"/>
        </pc:sldMkLst>
      </pc:sldChg>
      <pc:sldChg chg="addSp delSp modSp add mod">
        <pc:chgData name="Luis Felipe Giraldo Trujillo" userId="9e5f2ca0-ce69-4b78-85ca-b1c2743d385d" providerId="ADAL" clId="{5044ABC8-F9A2-4F6B-B02C-E14285EC99F5}" dt="2022-11-10T01:29:29.179" v="7354" actId="20577"/>
        <pc:sldMkLst>
          <pc:docMk/>
          <pc:sldMk cId="1652882180" sldId="464"/>
        </pc:sldMkLst>
        <pc:spChg chg="mod">
          <ac:chgData name="Luis Felipe Giraldo Trujillo" userId="9e5f2ca0-ce69-4b78-85ca-b1c2743d385d" providerId="ADAL" clId="{5044ABC8-F9A2-4F6B-B02C-E14285EC99F5}" dt="2022-11-10T01:29:29.179" v="7354" actId="20577"/>
          <ac:spMkLst>
            <pc:docMk/>
            <pc:sldMk cId="1652882180" sldId="464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42:36.798" v="7191" actId="404"/>
          <ac:spMkLst>
            <pc:docMk/>
            <pc:sldMk cId="1652882180" sldId="464"/>
            <ac:spMk id="3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42:45.032" v="7192" actId="478"/>
          <ac:spMkLst>
            <pc:docMk/>
            <pc:sldMk cId="1652882180" sldId="464"/>
            <ac:spMk id="4" creationId="{00000000-0000-0000-0000-000000000000}"/>
          </ac:spMkLst>
        </pc:spChg>
        <pc:spChg chg="add del">
          <ac:chgData name="Luis Felipe Giraldo Trujillo" userId="9e5f2ca0-ce69-4b78-85ca-b1c2743d385d" providerId="ADAL" clId="{5044ABC8-F9A2-4F6B-B02C-E14285EC99F5}" dt="2022-11-09T22:43:14.101" v="7202" actId="478"/>
          <ac:spMkLst>
            <pc:docMk/>
            <pc:sldMk cId="1652882180" sldId="464"/>
            <ac:spMk id="7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10T00:13:30.153" v="7298" actId="2085"/>
          <ac:spMkLst>
            <pc:docMk/>
            <pc:sldMk cId="1652882180" sldId="464"/>
            <ac:spMk id="8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44:00.756" v="7216" actId="20577"/>
          <ac:spMkLst>
            <pc:docMk/>
            <pc:sldMk cId="1652882180" sldId="464"/>
            <ac:spMk id="10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44:08.996" v="7217" actId="20577"/>
          <ac:spMkLst>
            <pc:docMk/>
            <pc:sldMk cId="1652882180" sldId="464"/>
            <ac:spMk id="11" creationId="{00000000-0000-0000-0000-000000000000}"/>
          </ac:spMkLst>
        </pc:spChg>
        <pc:spChg chg="add mod">
          <ac:chgData name="Luis Felipe Giraldo Trujillo" userId="9e5f2ca0-ce69-4b78-85ca-b1c2743d385d" providerId="ADAL" clId="{5044ABC8-F9A2-4F6B-B02C-E14285EC99F5}" dt="2022-11-09T22:43:19.729" v="7203" actId="404"/>
          <ac:spMkLst>
            <pc:docMk/>
            <pc:sldMk cId="1652882180" sldId="464"/>
            <ac:spMk id="15" creationId="{86A0416B-C577-2EC2-C40B-13FF8FDC26A6}"/>
          </ac:spMkLst>
        </pc:spChg>
        <pc:spChg chg="add del mod">
          <ac:chgData name="Luis Felipe Giraldo Trujillo" userId="9e5f2ca0-ce69-4b78-85ca-b1c2743d385d" providerId="ADAL" clId="{5044ABC8-F9A2-4F6B-B02C-E14285EC99F5}" dt="2022-11-09T22:43:13.446" v="7201"/>
          <ac:spMkLst>
            <pc:docMk/>
            <pc:sldMk cId="1652882180" sldId="464"/>
            <ac:spMk id="18" creationId="{89C25440-9C42-4209-2F69-B24A74EDAC41}"/>
          </ac:spMkLst>
        </pc:spChg>
      </pc:sldChg>
      <pc:sldChg chg="delSp modSp add mod">
        <pc:chgData name="Luis Felipe Giraldo Trujillo" userId="9e5f2ca0-ce69-4b78-85ca-b1c2743d385d" providerId="ADAL" clId="{5044ABC8-F9A2-4F6B-B02C-E14285EC99F5}" dt="2022-11-10T01:29:33.112" v="7361" actId="20577"/>
        <pc:sldMkLst>
          <pc:docMk/>
          <pc:sldMk cId="1564914889" sldId="465"/>
        </pc:sldMkLst>
        <pc:spChg chg="mod">
          <ac:chgData name="Luis Felipe Giraldo Trujillo" userId="9e5f2ca0-ce69-4b78-85ca-b1c2743d385d" providerId="ADAL" clId="{5044ABC8-F9A2-4F6B-B02C-E14285EC99F5}" dt="2022-11-10T01:29:33.112" v="7361" actId="20577"/>
          <ac:spMkLst>
            <pc:docMk/>
            <pc:sldMk cId="1564914889" sldId="465"/>
            <ac:spMk id="2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50:29.784" v="7295" actId="1076"/>
          <ac:spMkLst>
            <pc:docMk/>
            <pc:sldMk cId="1564914889" sldId="465"/>
            <ac:spMk id="5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50:29.784" v="7295" actId="1076"/>
          <ac:spMkLst>
            <pc:docMk/>
            <pc:sldMk cId="1564914889" sldId="465"/>
            <ac:spMk id="6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50:29.784" v="7295" actId="1076"/>
          <ac:spMkLst>
            <pc:docMk/>
            <pc:sldMk cId="1564914889" sldId="465"/>
            <ac:spMk id="7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10T00:13:17.706" v="7296" actId="2085"/>
          <ac:spMkLst>
            <pc:docMk/>
            <pc:sldMk cId="1564914889" sldId="465"/>
            <ac:spMk id="8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10T00:28:12.961" v="7299" actId="403"/>
          <ac:spMkLst>
            <pc:docMk/>
            <pc:sldMk cId="1564914889" sldId="465"/>
            <ac:spMk id="10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50:00.146" v="7294" actId="14100"/>
          <ac:spMkLst>
            <pc:docMk/>
            <pc:sldMk cId="1564914889" sldId="465"/>
            <ac:spMk id="11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45:03.754" v="7220" actId="478"/>
          <ac:spMkLst>
            <pc:docMk/>
            <pc:sldMk cId="1564914889" sldId="465"/>
            <ac:spMk id="12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45:03.754" v="7220" actId="478"/>
          <ac:spMkLst>
            <pc:docMk/>
            <pc:sldMk cId="1564914889" sldId="465"/>
            <ac:spMk id="13" creationId="{00000000-0000-0000-0000-000000000000}"/>
          </ac:spMkLst>
        </pc:spChg>
        <pc:spChg chg="del">
          <ac:chgData name="Luis Felipe Giraldo Trujillo" userId="9e5f2ca0-ce69-4b78-85ca-b1c2743d385d" providerId="ADAL" clId="{5044ABC8-F9A2-4F6B-B02C-E14285EC99F5}" dt="2022-11-09T22:45:03.754" v="7220" actId="478"/>
          <ac:spMkLst>
            <pc:docMk/>
            <pc:sldMk cId="1564914889" sldId="465"/>
            <ac:spMk id="14" creationId="{00000000-0000-0000-0000-000000000000}"/>
          </ac:spMkLst>
        </pc:spChg>
        <pc:spChg chg="mod">
          <ac:chgData name="Luis Felipe Giraldo Trujillo" userId="9e5f2ca0-ce69-4b78-85ca-b1c2743d385d" providerId="ADAL" clId="{5044ABC8-F9A2-4F6B-B02C-E14285EC99F5}" dt="2022-11-09T22:50:29.784" v="7295" actId="1076"/>
          <ac:spMkLst>
            <pc:docMk/>
            <pc:sldMk cId="1564914889" sldId="465"/>
            <ac:spMk id="15" creationId="{86A0416B-C577-2EC2-C40B-13FF8FDC26A6}"/>
          </ac:spMkLst>
        </pc:spChg>
        <pc:cxnChg chg="mod">
          <ac:chgData name="Luis Felipe Giraldo Trujillo" userId="9e5f2ca0-ce69-4b78-85ca-b1c2743d385d" providerId="ADAL" clId="{5044ABC8-F9A2-4F6B-B02C-E14285EC99F5}" dt="2022-11-09T22:49:57.037" v="7292" actId="1076"/>
          <ac:cxnSpMkLst>
            <pc:docMk/>
            <pc:sldMk cId="1564914889" sldId="465"/>
            <ac:cxnSpMk id="16" creationId="{00000000-0000-0000-0000-000000000000}"/>
          </ac:cxnSpMkLst>
        </pc:cxnChg>
      </pc:sldChg>
      <pc:sldChg chg="delSp new del">
        <pc:chgData name="Luis Felipe Giraldo Trujillo" userId="9e5f2ca0-ce69-4b78-85ca-b1c2743d385d" providerId="ADAL" clId="{5044ABC8-F9A2-4F6B-B02C-E14285EC99F5}" dt="2022-11-10T00:30:36.187" v="7313" actId="47"/>
        <pc:sldMkLst>
          <pc:docMk/>
          <pc:sldMk cId="86826575" sldId="466"/>
        </pc:sldMkLst>
        <pc:spChg chg="del">
          <ac:chgData name="Luis Felipe Giraldo Trujillo" userId="9e5f2ca0-ce69-4b78-85ca-b1c2743d385d" providerId="ADAL" clId="{5044ABC8-F9A2-4F6B-B02C-E14285EC99F5}" dt="2022-11-10T00:28:19.041" v="7301" actId="478"/>
          <ac:spMkLst>
            <pc:docMk/>
            <pc:sldMk cId="86826575" sldId="466"/>
            <ac:spMk id="2" creationId="{AC368B8C-2518-A8FF-0799-FF30330CDD04}"/>
          </ac:spMkLst>
        </pc:spChg>
        <pc:spChg chg="del">
          <ac:chgData name="Luis Felipe Giraldo Trujillo" userId="9e5f2ca0-ce69-4b78-85ca-b1c2743d385d" providerId="ADAL" clId="{5044ABC8-F9A2-4F6B-B02C-E14285EC99F5}" dt="2022-11-10T00:28:19.041" v="7301" actId="478"/>
          <ac:spMkLst>
            <pc:docMk/>
            <pc:sldMk cId="86826575" sldId="466"/>
            <ac:spMk id="3" creationId="{0FBD7FCC-1BD4-2C02-E7DE-ABCB759FBFB5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10T00:30:34.091" v="7312" actId="1076"/>
        <pc:sldMkLst>
          <pc:docMk/>
          <pc:sldMk cId="2653658158" sldId="467"/>
        </pc:sldMkLst>
        <pc:spChg chg="mod">
          <ac:chgData name="Luis Felipe Giraldo Trujillo" userId="9e5f2ca0-ce69-4b78-85ca-b1c2743d385d" providerId="ADAL" clId="{5044ABC8-F9A2-4F6B-B02C-E14285EC99F5}" dt="2022-11-10T00:28:35.140" v="7309" actId="20577"/>
          <ac:spMkLst>
            <pc:docMk/>
            <pc:sldMk cId="2653658158" sldId="467"/>
            <ac:spMk id="3" creationId="{00000000-0000-0000-0000-000000000000}"/>
          </ac:spMkLst>
        </pc:spChg>
        <pc:picChg chg="add mod">
          <ac:chgData name="Luis Felipe Giraldo Trujillo" userId="9e5f2ca0-ce69-4b78-85ca-b1c2743d385d" providerId="ADAL" clId="{5044ABC8-F9A2-4F6B-B02C-E14285EC99F5}" dt="2022-11-10T00:30:34.091" v="7312" actId="1076"/>
          <ac:picMkLst>
            <pc:docMk/>
            <pc:sldMk cId="2653658158" sldId="467"/>
            <ac:picMk id="4" creationId="{8846FB9F-D0BB-0A59-5922-63378EDE0703}"/>
          </ac:picMkLst>
        </pc:picChg>
        <pc:picChg chg="del">
          <ac:chgData name="Luis Felipe Giraldo Trujillo" userId="9e5f2ca0-ce69-4b78-85ca-b1c2743d385d" providerId="ADAL" clId="{5044ABC8-F9A2-4F6B-B02C-E14285EC99F5}" dt="2022-11-10T00:28:37.260" v="7310" actId="478"/>
          <ac:picMkLst>
            <pc:docMk/>
            <pc:sldMk cId="2653658158" sldId="467"/>
            <ac:picMk id="6" creationId="{BCEF0E2C-B81A-751C-3D1C-6F8C07B075AD}"/>
          </ac:picMkLst>
        </pc:picChg>
      </pc:sldChg>
      <pc:sldChg chg="addSp modSp add mod">
        <pc:chgData name="Luis Felipe Giraldo Trujillo" userId="9e5f2ca0-ce69-4b78-85ca-b1c2743d385d" providerId="ADAL" clId="{5044ABC8-F9A2-4F6B-B02C-E14285EC99F5}" dt="2022-11-10T00:30:53.980" v="7318" actId="1076"/>
        <pc:sldMkLst>
          <pc:docMk/>
          <pc:sldMk cId="3057271069" sldId="468"/>
        </pc:sldMkLst>
        <pc:spChg chg="add mod">
          <ac:chgData name="Luis Felipe Giraldo Trujillo" userId="9e5f2ca0-ce69-4b78-85ca-b1c2743d385d" providerId="ADAL" clId="{5044ABC8-F9A2-4F6B-B02C-E14285EC99F5}" dt="2022-11-10T00:30:45.836" v="7316" actId="2085"/>
          <ac:spMkLst>
            <pc:docMk/>
            <pc:sldMk cId="3057271069" sldId="468"/>
            <ac:spMk id="2" creationId="{4BEF908A-2020-1605-4472-B12BCCF5869B}"/>
          </ac:spMkLst>
        </pc:spChg>
        <pc:picChg chg="add mod">
          <ac:chgData name="Luis Felipe Giraldo Trujillo" userId="9e5f2ca0-ce69-4b78-85ca-b1c2743d385d" providerId="ADAL" clId="{5044ABC8-F9A2-4F6B-B02C-E14285EC99F5}" dt="2022-11-10T00:30:53.980" v="7318" actId="1076"/>
          <ac:picMkLst>
            <pc:docMk/>
            <pc:sldMk cId="3057271069" sldId="468"/>
            <ac:picMk id="6" creationId="{616D52E3-CB3A-9430-7C8A-B806228CCB45}"/>
          </ac:picMkLst>
        </pc:picChg>
      </pc:sldChg>
      <pc:sldChg chg="addSp delSp modSp add mod ord">
        <pc:chgData name="Luis Felipe Giraldo Trujillo" userId="9e5f2ca0-ce69-4b78-85ca-b1c2743d385d" providerId="ADAL" clId="{5044ABC8-F9A2-4F6B-B02C-E14285EC99F5}" dt="2022-11-10T00:32:38.299" v="7325" actId="1076"/>
        <pc:sldMkLst>
          <pc:docMk/>
          <pc:sldMk cId="1676316220" sldId="469"/>
        </pc:sldMkLst>
        <pc:picChg chg="del">
          <ac:chgData name="Luis Felipe Giraldo Trujillo" userId="9e5f2ca0-ce69-4b78-85ca-b1c2743d385d" providerId="ADAL" clId="{5044ABC8-F9A2-4F6B-B02C-E14285EC99F5}" dt="2022-11-10T00:32:36.171" v="7323" actId="478"/>
          <ac:picMkLst>
            <pc:docMk/>
            <pc:sldMk cId="1676316220" sldId="469"/>
            <ac:picMk id="4" creationId="{8846FB9F-D0BB-0A59-5922-63378EDE0703}"/>
          </ac:picMkLst>
        </pc:picChg>
        <pc:picChg chg="add mod">
          <ac:chgData name="Luis Felipe Giraldo Trujillo" userId="9e5f2ca0-ce69-4b78-85ca-b1c2743d385d" providerId="ADAL" clId="{5044ABC8-F9A2-4F6B-B02C-E14285EC99F5}" dt="2022-11-10T00:32:38.299" v="7325" actId="1076"/>
          <ac:picMkLst>
            <pc:docMk/>
            <pc:sldMk cId="1676316220" sldId="469"/>
            <ac:picMk id="5" creationId="{E67E2626-D541-AAB2-3BC9-845456A40F51}"/>
          </ac:picMkLst>
        </pc:picChg>
      </pc:sldChg>
      <pc:sldChg chg="addSp delSp modSp add mod">
        <pc:chgData name="Luis Felipe Giraldo Trujillo" userId="9e5f2ca0-ce69-4b78-85ca-b1c2743d385d" providerId="ADAL" clId="{5044ABC8-F9A2-4F6B-B02C-E14285EC99F5}" dt="2022-11-10T00:33:07.539" v="7337" actId="1076"/>
        <pc:sldMkLst>
          <pc:docMk/>
          <pc:sldMk cId="1287094052" sldId="470"/>
        </pc:sldMkLst>
        <pc:spChg chg="mod">
          <ac:chgData name="Luis Felipe Giraldo Trujillo" userId="9e5f2ca0-ce69-4b78-85ca-b1c2743d385d" providerId="ADAL" clId="{5044ABC8-F9A2-4F6B-B02C-E14285EC99F5}" dt="2022-11-10T00:33:06.490" v="7336" actId="1076"/>
          <ac:spMkLst>
            <pc:docMk/>
            <pc:sldMk cId="1287094052" sldId="470"/>
            <ac:spMk id="2" creationId="{4BEF908A-2020-1605-4472-B12BCCF5869B}"/>
          </ac:spMkLst>
        </pc:spChg>
        <pc:picChg chg="del">
          <ac:chgData name="Luis Felipe Giraldo Trujillo" userId="9e5f2ca0-ce69-4b78-85ca-b1c2743d385d" providerId="ADAL" clId="{5044ABC8-F9A2-4F6B-B02C-E14285EC99F5}" dt="2022-11-10T00:32:54.587" v="7330" actId="478"/>
          <ac:picMkLst>
            <pc:docMk/>
            <pc:sldMk cId="1287094052" sldId="470"/>
            <ac:picMk id="4" creationId="{8846FB9F-D0BB-0A59-5922-63378EDE0703}"/>
          </ac:picMkLst>
        </pc:picChg>
        <pc:picChg chg="del">
          <ac:chgData name="Luis Felipe Giraldo Trujillo" userId="9e5f2ca0-ce69-4b78-85ca-b1c2743d385d" providerId="ADAL" clId="{5044ABC8-F9A2-4F6B-B02C-E14285EC99F5}" dt="2022-11-10T00:32:47.959" v="7326" actId="478"/>
          <ac:picMkLst>
            <pc:docMk/>
            <pc:sldMk cId="1287094052" sldId="470"/>
            <ac:picMk id="6" creationId="{616D52E3-CB3A-9430-7C8A-B806228CCB45}"/>
          </ac:picMkLst>
        </pc:picChg>
        <pc:picChg chg="add mod">
          <ac:chgData name="Luis Felipe Giraldo Trujillo" userId="9e5f2ca0-ce69-4b78-85ca-b1c2743d385d" providerId="ADAL" clId="{5044ABC8-F9A2-4F6B-B02C-E14285EC99F5}" dt="2022-11-10T00:33:07.539" v="7337" actId="1076"/>
          <ac:picMkLst>
            <pc:docMk/>
            <pc:sldMk cId="1287094052" sldId="470"/>
            <ac:picMk id="7" creationId="{139C6166-6481-BC65-E9CF-75B863ADBB51}"/>
          </ac:picMkLst>
        </pc:picChg>
        <pc:picChg chg="add mod">
          <ac:chgData name="Luis Felipe Giraldo Trujillo" userId="9e5f2ca0-ce69-4b78-85ca-b1c2743d385d" providerId="ADAL" clId="{5044ABC8-F9A2-4F6B-B02C-E14285EC99F5}" dt="2022-11-10T00:32:58.275" v="7333" actId="1076"/>
          <ac:picMkLst>
            <pc:docMk/>
            <pc:sldMk cId="1287094052" sldId="470"/>
            <ac:picMk id="8" creationId="{A0EE60B4-FA3F-B944-8AB1-142858ACBC2C}"/>
          </ac:picMkLst>
        </pc:picChg>
      </pc:sldChg>
      <pc:sldChg chg="addSp delSp modSp add mod">
        <pc:chgData name="Luis Felipe Giraldo Trujillo" userId="9e5f2ca0-ce69-4b78-85ca-b1c2743d385d" providerId="ADAL" clId="{5044ABC8-F9A2-4F6B-B02C-E14285EC99F5}" dt="2022-11-10T01:48:22.032" v="7593" actId="1076"/>
        <pc:sldMkLst>
          <pc:docMk/>
          <pc:sldMk cId="3369707301" sldId="471"/>
        </pc:sldMkLst>
        <pc:spChg chg="del">
          <ac:chgData name="Luis Felipe Giraldo Trujillo" userId="9e5f2ca0-ce69-4b78-85ca-b1c2743d385d" providerId="ADAL" clId="{5044ABC8-F9A2-4F6B-B02C-E14285EC99F5}" dt="2022-11-10T01:32:13.457" v="7378" actId="478"/>
          <ac:spMkLst>
            <pc:docMk/>
            <pc:sldMk cId="3369707301" sldId="471"/>
            <ac:spMk id="2" creationId="{4BEF908A-2020-1605-4472-B12BCCF5869B}"/>
          </ac:spMkLst>
        </pc:spChg>
        <pc:spChg chg="mod">
          <ac:chgData name="Luis Felipe Giraldo Trujillo" userId="9e5f2ca0-ce69-4b78-85ca-b1c2743d385d" providerId="ADAL" clId="{5044ABC8-F9A2-4F6B-B02C-E14285EC99F5}" dt="2022-11-10T01:35:46.502" v="7586" actId="1076"/>
          <ac:spMkLst>
            <pc:docMk/>
            <pc:sldMk cId="3369707301" sldId="471"/>
            <ac:spMk id="3" creationId="{00000000-0000-0000-0000-000000000000}"/>
          </ac:spMkLst>
        </pc:spChg>
        <pc:picChg chg="add del mod">
          <ac:chgData name="Luis Felipe Giraldo Trujillo" userId="9e5f2ca0-ce69-4b78-85ca-b1c2743d385d" providerId="ADAL" clId="{5044ABC8-F9A2-4F6B-B02C-E14285EC99F5}" dt="2022-11-10T01:36:26.590" v="7588" actId="478"/>
          <ac:picMkLst>
            <pc:docMk/>
            <pc:sldMk cId="3369707301" sldId="471"/>
            <ac:picMk id="5" creationId="{4F86E9B2-5995-71DC-C7D9-9141C353BD7D}"/>
          </ac:picMkLst>
        </pc:picChg>
        <pc:picChg chg="del">
          <ac:chgData name="Luis Felipe Giraldo Trujillo" userId="9e5f2ca0-ce69-4b78-85ca-b1c2743d385d" providerId="ADAL" clId="{5044ABC8-F9A2-4F6B-B02C-E14285EC99F5}" dt="2022-11-10T01:32:12.020" v="7377" actId="478"/>
          <ac:picMkLst>
            <pc:docMk/>
            <pc:sldMk cId="3369707301" sldId="471"/>
            <ac:picMk id="7" creationId="{139C6166-6481-BC65-E9CF-75B863ADBB51}"/>
          </ac:picMkLst>
        </pc:picChg>
        <pc:picChg chg="del mod">
          <ac:chgData name="Luis Felipe Giraldo Trujillo" userId="9e5f2ca0-ce69-4b78-85ca-b1c2743d385d" providerId="ADAL" clId="{5044ABC8-F9A2-4F6B-B02C-E14285EC99F5}" dt="2022-11-10T01:32:17.895" v="7380" actId="478"/>
          <ac:picMkLst>
            <pc:docMk/>
            <pc:sldMk cId="3369707301" sldId="471"/>
            <ac:picMk id="8" creationId="{A0EE60B4-FA3F-B944-8AB1-142858ACBC2C}"/>
          </ac:picMkLst>
        </pc:picChg>
        <pc:picChg chg="add del mod">
          <ac:chgData name="Luis Felipe Giraldo Trujillo" userId="9e5f2ca0-ce69-4b78-85ca-b1c2743d385d" providerId="ADAL" clId="{5044ABC8-F9A2-4F6B-B02C-E14285EC99F5}" dt="2022-11-10T01:48:13.833" v="7591" actId="478"/>
          <ac:picMkLst>
            <pc:docMk/>
            <pc:sldMk cId="3369707301" sldId="471"/>
            <ac:picMk id="9" creationId="{4DF241BB-0675-E3B1-CCEF-1600833D30C9}"/>
          </ac:picMkLst>
        </pc:picChg>
        <pc:picChg chg="add mod">
          <ac:chgData name="Luis Felipe Giraldo Trujillo" userId="9e5f2ca0-ce69-4b78-85ca-b1c2743d385d" providerId="ADAL" clId="{5044ABC8-F9A2-4F6B-B02C-E14285EC99F5}" dt="2022-11-10T01:48:22.032" v="7593" actId="1076"/>
          <ac:picMkLst>
            <pc:docMk/>
            <pc:sldMk cId="3369707301" sldId="471"/>
            <ac:picMk id="11" creationId="{431215FF-9843-6DF2-5EC4-D22C219E7CFB}"/>
          </ac:picMkLst>
        </pc:picChg>
      </pc:sldChg>
      <pc:sldChg chg="addSp delSp modSp add mod">
        <pc:chgData name="Luis Felipe Giraldo Trujillo" userId="9e5f2ca0-ce69-4b78-85ca-b1c2743d385d" providerId="ADAL" clId="{5044ABC8-F9A2-4F6B-B02C-E14285EC99F5}" dt="2022-11-10T02:48:38.414" v="7665" actId="478"/>
        <pc:sldMkLst>
          <pc:docMk/>
          <pc:sldMk cId="2377039004" sldId="472"/>
        </pc:sldMkLst>
        <pc:spChg chg="mod">
          <ac:chgData name="Luis Felipe Giraldo Trujillo" userId="9e5f2ca0-ce69-4b78-85ca-b1c2743d385d" providerId="ADAL" clId="{5044ABC8-F9A2-4F6B-B02C-E14285EC99F5}" dt="2022-11-10T01:49:29.310" v="7662" actId="1076"/>
          <ac:spMkLst>
            <pc:docMk/>
            <pc:sldMk cId="2377039004" sldId="472"/>
            <ac:spMk id="3" creationId="{00000000-0000-0000-0000-000000000000}"/>
          </ac:spMkLst>
        </pc:spChg>
        <pc:picChg chg="add del">
          <ac:chgData name="Luis Felipe Giraldo Trujillo" userId="9e5f2ca0-ce69-4b78-85ca-b1c2743d385d" providerId="ADAL" clId="{5044ABC8-F9A2-4F6B-B02C-E14285EC99F5}" dt="2022-11-10T02:48:38.414" v="7665" actId="478"/>
          <ac:picMkLst>
            <pc:docMk/>
            <pc:sldMk cId="2377039004" sldId="472"/>
            <ac:picMk id="4" creationId="{CFA1A732-0466-5AD4-47FC-E8A2043D909A}"/>
          </ac:picMkLst>
        </pc:picChg>
      </pc:sldChg>
      <pc:sldChg chg="delSp modSp add mod">
        <pc:chgData name="Luis Felipe Giraldo Trujillo" userId="9e5f2ca0-ce69-4b78-85ca-b1c2743d385d" providerId="ADAL" clId="{5044ABC8-F9A2-4F6B-B02C-E14285EC99F5}" dt="2022-11-10T02:49:22.087" v="7731" actId="20577"/>
        <pc:sldMkLst>
          <pc:docMk/>
          <pc:sldMk cId="3147048662" sldId="473"/>
        </pc:sldMkLst>
        <pc:spChg chg="mod">
          <ac:chgData name="Luis Felipe Giraldo Trujillo" userId="9e5f2ca0-ce69-4b78-85ca-b1c2743d385d" providerId="ADAL" clId="{5044ABC8-F9A2-4F6B-B02C-E14285EC99F5}" dt="2022-11-10T02:49:22.087" v="7731" actId="20577"/>
          <ac:spMkLst>
            <pc:docMk/>
            <pc:sldMk cId="3147048662" sldId="473"/>
            <ac:spMk id="3" creationId="{00000000-0000-0000-0000-000000000000}"/>
          </ac:spMkLst>
        </pc:spChg>
        <pc:picChg chg="mod modCrop">
          <ac:chgData name="Luis Felipe Giraldo Trujillo" userId="9e5f2ca0-ce69-4b78-85ca-b1c2743d385d" providerId="ADAL" clId="{5044ABC8-F9A2-4F6B-B02C-E14285EC99F5}" dt="2022-11-10T02:48:58.161" v="7673" actId="1076"/>
          <ac:picMkLst>
            <pc:docMk/>
            <pc:sldMk cId="3147048662" sldId="473"/>
            <ac:picMk id="4" creationId="{CFA1A732-0466-5AD4-47FC-E8A2043D909A}"/>
          </ac:picMkLst>
        </pc:picChg>
        <pc:picChg chg="del">
          <ac:chgData name="Luis Felipe Giraldo Trujillo" userId="9e5f2ca0-ce69-4b78-85ca-b1c2743d385d" providerId="ADAL" clId="{5044ABC8-F9A2-4F6B-B02C-E14285EC99F5}" dt="2022-11-10T02:48:45.587" v="7667" actId="478"/>
          <ac:picMkLst>
            <pc:docMk/>
            <pc:sldMk cId="3147048662" sldId="473"/>
            <ac:picMk id="11" creationId="{431215FF-9843-6DF2-5EC4-D22C219E7CFB}"/>
          </ac:picMkLst>
        </pc:picChg>
      </pc:sldChg>
      <pc:sldChg chg="modSp add mod">
        <pc:chgData name="Luis Felipe Giraldo Trujillo" userId="9e5f2ca0-ce69-4b78-85ca-b1c2743d385d" providerId="ADAL" clId="{5044ABC8-F9A2-4F6B-B02C-E14285EC99F5}" dt="2022-11-10T02:50:26.180" v="7935" actId="20577"/>
        <pc:sldMkLst>
          <pc:docMk/>
          <pc:sldMk cId="1129911350" sldId="474"/>
        </pc:sldMkLst>
        <pc:spChg chg="mod">
          <ac:chgData name="Luis Felipe Giraldo Trujillo" userId="9e5f2ca0-ce69-4b78-85ca-b1c2743d385d" providerId="ADAL" clId="{5044ABC8-F9A2-4F6B-B02C-E14285EC99F5}" dt="2022-11-10T02:50:26.180" v="7935" actId="20577"/>
          <ac:spMkLst>
            <pc:docMk/>
            <pc:sldMk cId="1129911350" sldId="474"/>
            <ac:spMk id="3" creationId="{00000000-0000-0000-0000-000000000000}"/>
          </ac:spMkLst>
        </pc:spChg>
      </pc:sldChg>
      <pc:sldChg chg="modSp add mod">
        <pc:chgData name="Luis Felipe Giraldo Trujillo" userId="9e5f2ca0-ce69-4b78-85ca-b1c2743d385d" providerId="ADAL" clId="{5044ABC8-F9A2-4F6B-B02C-E14285EC99F5}" dt="2022-11-10T02:50:52.353" v="7977" actId="20577"/>
        <pc:sldMkLst>
          <pc:docMk/>
          <pc:sldMk cId="1126699095" sldId="475"/>
        </pc:sldMkLst>
        <pc:spChg chg="mod">
          <ac:chgData name="Luis Felipe Giraldo Trujillo" userId="9e5f2ca0-ce69-4b78-85ca-b1c2743d385d" providerId="ADAL" clId="{5044ABC8-F9A2-4F6B-B02C-E14285EC99F5}" dt="2022-11-10T02:50:52.353" v="7977" actId="20577"/>
          <ac:spMkLst>
            <pc:docMk/>
            <pc:sldMk cId="1126699095" sldId="475"/>
            <ac:spMk id="3" creationId="{00000000-0000-0000-0000-000000000000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10T02:56:05.778" v="8218" actId="1076"/>
        <pc:sldMkLst>
          <pc:docMk/>
          <pc:sldMk cId="3007528679" sldId="476"/>
        </pc:sldMkLst>
        <pc:spChg chg="add mod">
          <ac:chgData name="Luis Felipe Giraldo Trujillo" userId="9e5f2ca0-ce69-4b78-85ca-b1c2743d385d" providerId="ADAL" clId="{5044ABC8-F9A2-4F6B-B02C-E14285EC99F5}" dt="2022-11-10T02:54:54.066" v="8154" actId="1076"/>
          <ac:spMkLst>
            <pc:docMk/>
            <pc:sldMk cId="3007528679" sldId="476"/>
            <ac:spMk id="2" creationId="{AFF98D32-9C38-030D-94F5-44BA5C7A6EE2}"/>
          </ac:spMkLst>
        </pc:spChg>
        <pc:spChg chg="mod">
          <ac:chgData name="Luis Felipe Giraldo Trujillo" userId="9e5f2ca0-ce69-4b78-85ca-b1c2743d385d" providerId="ADAL" clId="{5044ABC8-F9A2-4F6B-B02C-E14285EC99F5}" dt="2022-11-10T02:54:51.985" v="8153" actId="14100"/>
          <ac:spMkLst>
            <pc:docMk/>
            <pc:sldMk cId="3007528679" sldId="476"/>
            <ac:spMk id="3" creationId="{00000000-0000-0000-0000-000000000000}"/>
          </ac:spMkLst>
        </pc:spChg>
        <pc:spChg chg="add mod ord">
          <ac:chgData name="Luis Felipe Giraldo Trujillo" userId="9e5f2ca0-ce69-4b78-85ca-b1c2743d385d" providerId="ADAL" clId="{5044ABC8-F9A2-4F6B-B02C-E14285EC99F5}" dt="2022-11-10T02:55:34.214" v="8197" actId="167"/>
          <ac:spMkLst>
            <pc:docMk/>
            <pc:sldMk cId="3007528679" sldId="476"/>
            <ac:spMk id="5" creationId="{86585C24-8E04-9E3E-F8EA-CCBB1A08824F}"/>
          </ac:spMkLst>
        </pc:spChg>
        <pc:spChg chg="add mod">
          <ac:chgData name="Luis Felipe Giraldo Trujillo" userId="9e5f2ca0-ce69-4b78-85ca-b1c2743d385d" providerId="ADAL" clId="{5044ABC8-F9A2-4F6B-B02C-E14285EC99F5}" dt="2022-11-10T02:56:05.778" v="8218" actId="1076"/>
          <ac:spMkLst>
            <pc:docMk/>
            <pc:sldMk cId="3007528679" sldId="476"/>
            <ac:spMk id="9" creationId="{DE670C69-2C7E-8322-33DA-4A1DFCB87AB0}"/>
          </ac:spMkLst>
        </pc:spChg>
        <pc:picChg chg="del">
          <ac:chgData name="Luis Felipe Giraldo Trujillo" userId="9e5f2ca0-ce69-4b78-85ca-b1c2743d385d" providerId="ADAL" clId="{5044ABC8-F9A2-4F6B-B02C-E14285EC99F5}" dt="2022-11-10T02:53:14.437" v="8113" actId="478"/>
          <ac:picMkLst>
            <pc:docMk/>
            <pc:sldMk cId="3007528679" sldId="476"/>
            <ac:picMk id="4" creationId="{CFA1A732-0466-5AD4-47FC-E8A2043D909A}"/>
          </ac:picMkLst>
        </pc:picChg>
        <pc:picChg chg="add mod">
          <ac:chgData name="Luis Felipe Giraldo Trujillo" userId="9e5f2ca0-ce69-4b78-85ca-b1c2743d385d" providerId="ADAL" clId="{5044ABC8-F9A2-4F6B-B02C-E14285EC99F5}" dt="2022-11-10T02:55:03.721" v="8159" actId="1076"/>
          <ac:picMkLst>
            <pc:docMk/>
            <pc:sldMk cId="3007528679" sldId="476"/>
            <ac:picMk id="6" creationId="{68C65167-8B88-A4C9-F597-D5A0E789D019}"/>
          </ac:picMkLst>
        </pc:picChg>
        <pc:cxnChg chg="add mod">
          <ac:chgData name="Luis Felipe Giraldo Trujillo" userId="9e5f2ca0-ce69-4b78-85ca-b1c2743d385d" providerId="ADAL" clId="{5044ABC8-F9A2-4F6B-B02C-E14285EC99F5}" dt="2022-11-10T02:55:18.658" v="8164" actId="1076"/>
          <ac:cxnSpMkLst>
            <pc:docMk/>
            <pc:sldMk cId="3007528679" sldId="476"/>
            <ac:cxnSpMk id="8" creationId="{C6A4E4C6-D03D-ECA2-18A9-D3AE841CE1A5}"/>
          </ac:cxnSpMkLst>
        </pc:cxnChg>
      </pc:sldChg>
      <pc:sldChg chg="modSp add mod">
        <pc:chgData name="Luis Felipe Giraldo Trujillo" userId="9e5f2ca0-ce69-4b78-85ca-b1c2743d385d" providerId="ADAL" clId="{5044ABC8-F9A2-4F6B-B02C-E14285EC99F5}" dt="2022-11-10T03:00:57.622" v="8270" actId="20577"/>
        <pc:sldMkLst>
          <pc:docMk/>
          <pc:sldMk cId="2019466060" sldId="477"/>
        </pc:sldMkLst>
        <pc:spChg chg="mod">
          <ac:chgData name="Luis Felipe Giraldo Trujillo" userId="9e5f2ca0-ce69-4b78-85ca-b1c2743d385d" providerId="ADAL" clId="{5044ABC8-F9A2-4F6B-B02C-E14285EC99F5}" dt="2022-11-10T03:00:57.622" v="8270" actId="20577"/>
          <ac:spMkLst>
            <pc:docMk/>
            <pc:sldMk cId="2019466060" sldId="477"/>
            <ac:spMk id="2" creationId="{A6F595CA-9E91-76D9-C2D5-0E8E1112C413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10T03:11:53.588" v="8559" actId="20577"/>
        <pc:sldMkLst>
          <pc:docMk/>
          <pc:sldMk cId="1804210688" sldId="478"/>
        </pc:sldMkLst>
        <pc:spChg chg="del mod">
          <ac:chgData name="Luis Felipe Giraldo Trujillo" userId="9e5f2ca0-ce69-4b78-85ca-b1c2743d385d" providerId="ADAL" clId="{5044ABC8-F9A2-4F6B-B02C-E14285EC99F5}" dt="2022-11-10T03:09:03.642" v="8299" actId="478"/>
          <ac:spMkLst>
            <pc:docMk/>
            <pc:sldMk cId="1804210688" sldId="478"/>
            <ac:spMk id="2" creationId="{A6F595CA-9E91-76D9-C2D5-0E8E1112C413}"/>
          </ac:spMkLst>
        </pc:spChg>
        <pc:spChg chg="add mod">
          <ac:chgData name="Luis Felipe Giraldo Trujillo" userId="9e5f2ca0-ce69-4b78-85ca-b1c2743d385d" providerId="ADAL" clId="{5044ABC8-F9A2-4F6B-B02C-E14285EC99F5}" dt="2022-11-10T03:08:58.611" v="8297"/>
          <ac:spMkLst>
            <pc:docMk/>
            <pc:sldMk cId="1804210688" sldId="478"/>
            <ac:spMk id="3" creationId="{F285362D-23B0-78B5-60E9-DDE03683E6CB}"/>
          </ac:spMkLst>
        </pc:spChg>
        <pc:spChg chg="add del mod">
          <ac:chgData name="Luis Felipe Giraldo Trujillo" userId="9e5f2ca0-ce69-4b78-85ca-b1c2743d385d" providerId="ADAL" clId="{5044ABC8-F9A2-4F6B-B02C-E14285EC99F5}" dt="2022-11-10T03:09:05.153" v="8300" actId="478"/>
          <ac:spMkLst>
            <pc:docMk/>
            <pc:sldMk cId="1804210688" sldId="478"/>
            <ac:spMk id="4" creationId="{E3405119-871D-B963-3A13-DCAA4E54FF14}"/>
          </ac:spMkLst>
        </pc:spChg>
        <pc:spChg chg="add mod">
          <ac:chgData name="Luis Felipe Giraldo Trujillo" userId="9e5f2ca0-ce69-4b78-85ca-b1c2743d385d" providerId="ADAL" clId="{5044ABC8-F9A2-4F6B-B02C-E14285EC99F5}" dt="2022-11-10T03:11:53.588" v="8559" actId="20577"/>
          <ac:spMkLst>
            <pc:docMk/>
            <pc:sldMk cId="1804210688" sldId="478"/>
            <ac:spMk id="7" creationId="{E4C0EAA6-85B7-CCE4-B54F-B0B9DA031FA7}"/>
          </ac:spMkLst>
        </pc:spChg>
        <pc:picChg chg="add mod">
          <ac:chgData name="Luis Felipe Giraldo Trujillo" userId="9e5f2ca0-ce69-4b78-85ca-b1c2743d385d" providerId="ADAL" clId="{5044ABC8-F9A2-4F6B-B02C-E14285EC99F5}" dt="2022-11-10T03:09:22.234" v="8304" actId="1076"/>
          <ac:picMkLst>
            <pc:docMk/>
            <pc:sldMk cId="1804210688" sldId="478"/>
            <ac:picMk id="6" creationId="{AB5A5000-F36C-59AD-26F2-611A4E9E4F76}"/>
          </ac:picMkLst>
        </pc:picChg>
      </pc:sldChg>
      <pc:sldChg chg="modSp add mod">
        <pc:chgData name="Luis Felipe Giraldo Trujillo" userId="9e5f2ca0-ce69-4b78-85ca-b1c2743d385d" providerId="ADAL" clId="{5044ABC8-F9A2-4F6B-B02C-E14285EC99F5}" dt="2022-11-10T03:16:22.179" v="8888" actId="20577"/>
        <pc:sldMkLst>
          <pc:docMk/>
          <pc:sldMk cId="3405677783" sldId="479"/>
        </pc:sldMkLst>
        <pc:spChg chg="mod">
          <ac:chgData name="Luis Felipe Giraldo Trujillo" userId="9e5f2ca0-ce69-4b78-85ca-b1c2743d385d" providerId="ADAL" clId="{5044ABC8-F9A2-4F6B-B02C-E14285EC99F5}" dt="2022-11-10T03:16:22.179" v="8888" actId="20577"/>
          <ac:spMkLst>
            <pc:docMk/>
            <pc:sldMk cId="3405677783" sldId="479"/>
            <ac:spMk id="7" creationId="{E4C0EAA6-85B7-CCE4-B54F-B0B9DA031FA7}"/>
          </ac:spMkLst>
        </pc:spChg>
      </pc:sldChg>
      <pc:sldChg chg="modSp add ord">
        <pc:chgData name="Luis Felipe Giraldo Trujillo" userId="9e5f2ca0-ce69-4b78-85ca-b1c2743d385d" providerId="ADAL" clId="{5044ABC8-F9A2-4F6B-B02C-E14285EC99F5}" dt="2022-11-10T03:44:29.101" v="9507" actId="20577"/>
        <pc:sldMkLst>
          <pc:docMk/>
          <pc:sldMk cId="663846265" sldId="480"/>
        </pc:sldMkLst>
        <pc:spChg chg="mod">
          <ac:chgData name="Luis Felipe Giraldo Trujillo" userId="9e5f2ca0-ce69-4b78-85ca-b1c2743d385d" providerId="ADAL" clId="{5044ABC8-F9A2-4F6B-B02C-E14285EC99F5}" dt="2022-11-10T03:44:29.101" v="9507" actId="20577"/>
          <ac:spMkLst>
            <pc:docMk/>
            <pc:sldMk cId="663846265" sldId="480"/>
            <ac:spMk id="7" creationId="{E4C0EAA6-85B7-CCE4-B54F-B0B9DA031FA7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10T03:35:19.445" v="9184" actId="113"/>
        <pc:sldMkLst>
          <pc:docMk/>
          <pc:sldMk cId="1976503191" sldId="481"/>
        </pc:sldMkLst>
        <pc:spChg chg="add del mod">
          <ac:chgData name="Luis Felipe Giraldo Trujillo" userId="9e5f2ca0-ce69-4b78-85ca-b1c2743d385d" providerId="ADAL" clId="{5044ABC8-F9A2-4F6B-B02C-E14285EC99F5}" dt="2022-11-10T03:28:22.775" v="8891" actId="478"/>
          <ac:spMkLst>
            <pc:docMk/>
            <pc:sldMk cId="1976503191" sldId="481"/>
            <ac:spMk id="2" creationId="{75DA9EBE-BF7E-0E77-AFAD-0D373E0CAEB5}"/>
          </ac:spMkLst>
        </pc:spChg>
        <pc:spChg chg="add mod">
          <ac:chgData name="Luis Felipe Giraldo Trujillo" userId="9e5f2ca0-ce69-4b78-85ca-b1c2743d385d" providerId="ADAL" clId="{5044ABC8-F9A2-4F6B-B02C-E14285EC99F5}" dt="2022-11-10T03:33:16.028" v="9072" actId="1076"/>
          <ac:spMkLst>
            <pc:docMk/>
            <pc:sldMk cId="1976503191" sldId="481"/>
            <ac:spMk id="4" creationId="{34E01A65-E877-53B5-F07D-28586A612C4B}"/>
          </ac:spMkLst>
        </pc:spChg>
        <pc:spChg chg="add del mod">
          <ac:chgData name="Luis Felipe Giraldo Trujillo" userId="9e5f2ca0-ce69-4b78-85ca-b1c2743d385d" providerId="ADAL" clId="{5044ABC8-F9A2-4F6B-B02C-E14285EC99F5}" dt="2022-11-10T03:35:19.445" v="9184" actId="113"/>
          <ac:spMkLst>
            <pc:docMk/>
            <pc:sldMk cId="1976503191" sldId="481"/>
            <ac:spMk id="7" creationId="{E4C0EAA6-85B7-CCE4-B54F-B0B9DA031FA7}"/>
          </ac:spMkLst>
        </pc:spChg>
        <pc:spChg chg="add mod">
          <ac:chgData name="Luis Felipe Giraldo Trujillo" userId="9e5f2ca0-ce69-4b78-85ca-b1c2743d385d" providerId="ADAL" clId="{5044ABC8-F9A2-4F6B-B02C-E14285EC99F5}" dt="2022-11-10T03:34:00.186" v="9138" actId="6549"/>
          <ac:spMkLst>
            <pc:docMk/>
            <pc:sldMk cId="1976503191" sldId="481"/>
            <ac:spMk id="8" creationId="{F4B2AF31-AF23-98C7-B336-1614E24BD89E}"/>
          </ac:spMkLst>
        </pc:spChg>
        <pc:spChg chg="add mod">
          <ac:chgData name="Luis Felipe Giraldo Trujillo" userId="9e5f2ca0-ce69-4b78-85ca-b1c2743d385d" providerId="ADAL" clId="{5044ABC8-F9A2-4F6B-B02C-E14285EC99F5}" dt="2022-11-10T03:34:37.931" v="9172" actId="1076"/>
          <ac:spMkLst>
            <pc:docMk/>
            <pc:sldMk cId="1976503191" sldId="481"/>
            <ac:spMk id="9" creationId="{87E14C0B-FF48-92D1-53F8-AB0F68C94A5D}"/>
          </ac:spMkLst>
        </pc:spChg>
        <pc:spChg chg="add mod">
          <ac:chgData name="Luis Felipe Giraldo Trujillo" userId="9e5f2ca0-ce69-4b78-85ca-b1c2743d385d" providerId="ADAL" clId="{5044ABC8-F9A2-4F6B-B02C-E14285EC99F5}" dt="2022-11-10T03:34:08.293" v="9142" actId="1076"/>
          <ac:spMkLst>
            <pc:docMk/>
            <pc:sldMk cId="1976503191" sldId="481"/>
            <ac:spMk id="10" creationId="{0A80D913-B878-1FC9-5B86-585993700C7F}"/>
          </ac:spMkLst>
        </pc:spChg>
        <pc:spChg chg="add mod">
          <ac:chgData name="Luis Felipe Giraldo Trujillo" userId="9e5f2ca0-ce69-4b78-85ca-b1c2743d385d" providerId="ADAL" clId="{5044ABC8-F9A2-4F6B-B02C-E14285EC99F5}" dt="2022-11-10T03:35:15.148" v="9183" actId="1076"/>
          <ac:spMkLst>
            <pc:docMk/>
            <pc:sldMk cId="1976503191" sldId="481"/>
            <ac:spMk id="12" creationId="{B30A913A-83A5-743C-5837-91697B486C9A}"/>
          </ac:spMkLst>
        </pc:spChg>
        <pc:picChg chg="del">
          <ac:chgData name="Luis Felipe Giraldo Trujillo" userId="9e5f2ca0-ce69-4b78-85ca-b1c2743d385d" providerId="ADAL" clId="{5044ABC8-F9A2-4F6B-B02C-E14285EC99F5}" dt="2022-11-10T03:28:24.299" v="8892" actId="478"/>
          <ac:picMkLst>
            <pc:docMk/>
            <pc:sldMk cId="1976503191" sldId="481"/>
            <ac:picMk id="6" creationId="{AB5A5000-F36C-59AD-26F2-611A4E9E4F76}"/>
          </ac:picMkLst>
        </pc:picChg>
      </pc:sldChg>
      <pc:sldChg chg="add del">
        <pc:chgData name="Luis Felipe Giraldo Trujillo" userId="9e5f2ca0-ce69-4b78-85ca-b1c2743d385d" providerId="ADAL" clId="{5044ABC8-F9A2-4F6B-B02C-E14285EC99F5}" dt="2022-11-10T03:35:26.680" v="9186" actId="47"/>
        <pc:sldMkLst>
          <pc:docMk/>
          <pc:sldMk cId="1573359240" sldId="482"/>
        </pc:sldMkLst>
      </pc:sldChg>
      <pc:sldChg chg="delSp modSp add mod ord">
        <pc:chgData name="Luis Felipe Giraldo Trujillo" userId="9e5f2ca0-ce69-4b78-85ca-b1c2743d385d" providerId="ADAL" clId="{5044ABC8-F9A2-4F6B-B02C-E14285EC99F5}" dt="2022-11-10T03:43:32.462" v="9484" actId="20577"/>
        <pc:sldMkLst>
          <pc:docMk/>
          <pc:sldMk cId="1716788029" sldId="483"/>
        </pc:sldMkLst>
        <pc:spChg chg="del">
          <ac:chgData name="Luis Felipe Giraldo Trujillo" userId="9e5f2ca0-ce69-4b78-85ca-b1c2743d385d" providerId="ADAL" clId="{5044ABC8-F9A2-4F6B-B02C-E14285EC99F5}" dt="2022-11-10T03:42:34.087" v="9368" actId="478"/>
          <ac:spMkLst>
            <pc:docMk/>
            <pc:sldMk cId="1716788029" sldId="483"/>
            <ac:spMk id="4" creationId="{34E01A65-E877-53B5-F07D-28586A612C4B}"/>
          </ac:spMkLst>
        </pc:spChg>
        <pc:spChg chg="mod">
          <ac:chgData name="Luis Felipe Giraldo Trujillo" userId="9e5f2ca0-ce69-4b78-85ca-b1c2743d385d" providerId="ADAL" clId="{5044ABC8-F9A2-4F6B-B02C-E14285EC99F5}" dt="2022-11-10T03:43:32.462" v="9484" actId="20577"/>
          <ac:spMkLst>
            <pc:docMk/>
            <pc:sldMk cId="1716788029" sldId="483"/>
            <ac:spMk id="7" creationId="{E4C0EAA6-85B7-CCE4-B54F-B0B9DA031FA7}"/>
          </ac:spMkLst>
        </pc:spChg>
        <pc:spChg chg="del">
          <ac:chgData name="Luis Felipe Giraldo Trujillo" userId="9e5f2ca0-ce69-4b78-85ca-b1c2743d385d" providerId="ADAL" clId="{5044ABC8-F9A2-4F6B-B02C-E14285EC99F5}" dt="2022-11-10T03:42:34.087" v="9368" actId="478"/>
          <ac:spMkLst>
            <pc:docMk/>
            <pc:sldMk cId="1716788029" sldId="483"/>
            <ac:spMk id="8" creationId="{F4B2AF31-AF23-98C7-B336-1614E24BD89E}"/>
          </ac:spMkLst>
        </pc:spChg>
        <pc:spChg chg="del">
          <ac:chgData name="Luis Felipe Giraldo Trujillo" userId="9e5f2ca0-ce69-4b78-85ca-b1c2743d385d" providerId="ADAL" clId="{5044ABC8-F9A2-4F6B-B02C-E14285EC99F5}" dt="2022-11-10T03:35:32.107" v="9187" actId="478"/>
          <ac:spMkLst>
            <pc:docMk/>
            <pc:sldMk cId="1716788029" sldId="483"/>
            <ac:spMk id="9" creationId="{87E14C0B-FF48-92D1-53F8-AB0F68C94A5D}"/>
          </ac:spMkLst>
        </pc:spChg>
        <pc:spChg chg="del">
          <ac:chgData name="Luis Felipe Giraldo Trujillo" userId="9e5f2ca0-ce69-4b78-85ca-b1c2743d385d" providerId="ADAL" clId="{5044ABC8-F9A2-4F6B-B02C-E14285EC99F5}" dt="2022-11-10T03:35:32.107" v="9187" actId="478"/>
          <ac:spMkLst>
            <pc:docMk/>
            <pc:sldMk cId="1716788029" sldId="483"/>
            <ac:spMk id="10" creationId="{0A80D913-B878-1FC9-5B86-585993700C7F}"/>
          </ac:spMkLst>
        </pc:spChg>
        <pc:spChg chg="del">
          <ac:chgData name="Luis Felipe Giraldo Trujillo" userId="9e5f2ca0-ce69-4b78-85ca-b1c2743d385d" providerId="ADAL" clId="{5044ABC8-F9A2-4F6B-B02C-E14285EC99F5}" dt="2022-11-10T03:35:32.107" v="9187" actId="478"/>
          <ac:spMkLst>
            <pc:docMk/>
            <pc:sldMk cId="1716788029" sldId="483"/>
            <ac:spMk id="12" creationId="{B30A913A-83A5-743C-5837-91697B486C9A}"/>
          </ac:spMkLst>
        </pc:spChg>
      </pc:sldChg>
      <pc:sldChg chg="addSp delSp modSp add mod">
        <pc:chgData name="Luis Felipe Giraldo Trujillo" userId="9e5f2ca0-ce69-4b78-85ca-b1c2743d385d" providerId="ADAL" clId="{5044ABC8-F9A2-4F6B-B02C-E14285EC99F5}" dt="2022-11-10T03:41:27.461" v="9366" actId="403"/>
        <pc:sldMkLst>
          <pc:docMk/>
          <pc:sldMk cId="802489437" sldId="484"/>
        </pc:sldMkLst>
        <pc:spChg chg="del">
          <ac:chgData name="Luis Felipe Giraldo Trujillo" userId="9e5f2ca0-ce69-4b78-85ca-b1c2743d385d" providerId="ADAL" clId="{5044ABC8-F9A2-4F6B-B02C-E14285EC99F5}" dt="2022-11-10T03:36:12.453" v="9231" actId="478"/>
          <ac:spMkLst>
            <pc:docMk/>
            <pc:sldMk cId="802489437" sldId="484"/>
            <ac:spMk id="4" creationId="{34E01A65-E877-53B5-F07D-28586A612C4B}"/>
          </ac:spMkLst>
        </pc:spChg>
        <pc:spChg chg="add mod">
          <ac:chgData name="Luis Felipe Giraldo Trujillo" userId="9e5f2ca0-ce69-4b78-85ca-b1c2743d385d" providerId="ADAL" clId="{5044ABC8-F9A2-4F6B-B02C-E14285EC99F5}" dt="2022-11-10T03:39:29.868" v="9333" actId="1076"/>
          <ac:spMkLst>
            <pc:docMk/>
            <pc:sldMk cId="802489437" sldId="484"/>
            <ac:spMk id="5" creationId="{0BF54237-AB46-44B8-6AE2-EF6BA1D36713}"/>
          </ac:spMkLst>
        </pc:spChg>
        <pc:spChg chg="mod">
          <ac:chgData name="Luis Felipe Giraldo Trujillo" userId="9e5f2ca0-ce69-4b78-85ca-b1c2743d385d" providerId="ADAL" clId="{5044ABC8-F9A2-4F6B-B02C-E14285EC99F5}" dt="2022-11-10T03:41:27.461" v="9366" actId="403"/>
          <ac:spMkLst>
            <pc:docMk/>
            <pc:sldMk cId="802489437" sldId="484"/>
            <ac:spMk id="7" creationId="{E4C0EAA6-85B7-CCE4-B54F-B0B9DA031FA7}"/>
          </ac:spMkLst>
        </pc:spChg>
        <pc:spChg chg="del">
          <ac:chgData name="Luis Felipe Giraldo Trujillo" userId="9e5f2ca0-ce69-4b78-85ca-b1c2743d385d" providerId="ADAL" clId="{5044ABC8-F9A2-4F6B-B02C-E14285EC99F5}" dt="2022-11-10T03:36:12.453" v="9231" actId="478"/>
          <ac:spMkLst>
            <pc:docMk/>
            <pc:sldMk cId="802489437" sldId="484"/>
            <ac:spMk id="8" creationId="{F4B2AF31-AF23-98C7-B336-1614E24BD89E}"/>
          </ac:spMkLst>
        </pc:spChg>
        <pc:spChg chg="del">
          <ac:chgData name="Luis Felipe Giraldo Trujillo" userId="9e5f2ca0-ce69-4b78-85ca-b1c2743d385d" providerId="ADAL" clId="{5044ABC8-F9A2-4F6B-B02C-E14285EC99F5}" dt="2022-11-10T03:36:12.453" v="9231" actId="478"/>
          <ac:spMkLst>
            <pc:docMk/>
            <pc:sldMk cId="802489437" sldId="484"/>
            <ac:spMk id="9" creationId="{87E14C0B-FF48-92D1-53F8-AB0F68C94A5D}"/>
          </ac:spMkLst>
        </pc:spChg>
        <pc:spChg chg="del">
          <ac:chgData name="Luis Felipe Giraldo Trujillo" userId="9e5f2ca0-ce69-4b78-85ca-b1c2743d385d" providerId="ADAL" clId="{5044ABC8-F9A2-4F6B-B02C-E14285EC99F5}" dt="2022-11-10T03:36:12.453" v="9231" actId="478"/>
          <ac:spMkLst>
            <pc:docMk/>
            <pc:sldMk cId="802489437" sldId="484"/>
            <ac:spMk id="10" creationId="{0A80D913-B878-1FC9-5B86-585993700C7F}"/>
          </ac:spMkLst>
        </pc:spChg>
        <pc:spChg chg="add mod">
          <ac:chgData name="Luis Felipe Giraldo Trujillo" userId="9e5f2ca0-ce69-4b78-85ca-b1c2743d385d" providerId="ADAL" clId="{5044ABC8-F9A2-4F6B-B02C-E14285EC99F5}" dt="2022-11-10T03:41:24.228" v="9365" actId="1076"/>
          <ac:spMkLst>
            <pc:docMk/>
            <pc:sldMk cId="802489437" sldId="484"/>
            <ac:spMk id="11" creationId="{7574FBFE-524E-8DE4-93EF-B5C574DBAC00}"/>
          </ac:spMkLst>
        </pc:spChg>
        <pc:spChg chg="del">
          <ac:chgData name="Luis Felipe Giraldo Trujillo" userId="9e5f2ca0-ce69-4b78-85ca-b1c2743d385d" providerId="ADAL" clId="{5044ABC8-F9A2-4F6B-B02C-E14285EC99F5}" dt="2022-11-10T03:36:12.453" v="9231" actId="478"/>
          <ac:spMkLst>
            <pc:docMk/>
            <pc:sldMk cId="802489437" sldId="484"/>
            <ac:spMk id="12" creationId="{B30A913A-83A5-743C-5837-91697B486C9A}"/>
          </ac:spMkLst>
        </pc:spChg>
      </pc:sldChg>
      <pc:sldChg chg="add">
        <pc:chgData name="Luis Felipe Giraldo Trujillo" userId="9e5f2ca0-ce69-4b78-85ca-b1c2743d385d" providerId="ADAL" clId="{5044ABC8-F9A2-4F6B-B02C-E14285EC99F5}" dt="2022-11-10T03:42:29.323" v="9367"/>
        <pc:sldMkLst>
          <pc:docMk/>
          <pc:sldMk cId="1049011071" sldId="485"/>
        </pc:sldMkLst>
      </pc:sldChg>
      <pc:sldChg chg="modSp add mod">
        <pc:chgData name="Luis Felipe Giraldo Trujillo" userId="9e5f2ca0-ce69-4b78-85ca-b1c2743d385d" providerId="ADAL" clId="{5044ABC8-F9A2-4F6B-B02C-E14285EC99F5}" dt="2022-11-10T03:46:21.585" v="9613" actId="20577"/>
        <pc:sldMkLst>
          <pc:docMk/>
          <pc:sldMk cId="31150021" sldId="486"/>
        </pc:sldMkLst>
        <pc:spChg chg="mod">
          <ac:chgData name="Luis Felipe Giraldo Trujillo" userId="9e5f2ca0-ce69-4b78-85ca-b1c2743d385d" providerId="ADAL" clId="{5044ABC8-F9A2-4F6B-B02C-E14285EC99F5}" dt="2022-11-10T03:46:21.585" v="9613" actId="20577"/>
          <ac:spMkLst>
            <pc:docMk/>
            <pc:sldMk cId="31150021" sldId="486"/>
            <ac:spMk id="7" creationId="{E4C0EAA6-85B7-CCE4-B54F-B0B9DA031FA7}"/>
          </ac:spMkLst>
        </pc:spChg>
      </pc:sldChg>
      <pc:sldChg chg="addSp delSp modSp add mod ord">
        <pc:chgData name="Luis Felipe Giraldo Trujillo" userId="9e5f2ca0-ce69-4b78-85ca-b1c2743d385d" providerId="ADAL" clId="{5044ABC8-F9A2-4F6B-B02C-E14285EC99F5}" dt="2022-11-10T03:51:18.383" v="9705" actId="478"/>
        <pc:sldMkLst>
          <pc:docMk/>
          <pc:sldMk cId="2051180608" sldId="487"/>
        </pc:sldMkLst>
        <pc:spChg chg="add mod">
          <ac:chgData name="Luis Felipe Giraldo Trujillo" userId="9e5f2ca0-ce69-4b78-85ca-b1c2743d385d" providerId="ADAL" clId="{5044ABC8-F9A2-4F6B-B02C-E14285EC99F5}" dt="2022-11-10T03:48:56.892" v="9633" actId="14100"/>
          <ac:spMkLst>
            <pc:docMk/>
            <pc:sldMk cId="2051180608" sldId="487"/>
            <ac:spMk id="2" creationId="{5120F3F8-490E-F203-CBA4-CCAC5AB8501F}"/>
          </ac:spMkLst>
        </pc:spChg>
        <pc:spChg chg="del">
          <ac:chgData name="Luis Felipe Giraldo Trujillo" userId="9e5f2ca0-ce69-4b78-85ca-b1c2743d385d" providerId="ADAL" clId="{5044ABC8-F9A2-4F6B-B02C-E14285EC99F5}" dt="2022-11-10T03:46:25.336" v="9614" actId="478"/>
          <ac:spMkLst>
            <pc:docMk/>
            <pc:sldMk cId="2051180608" sldId="487"/>
            <ac:spMk id="4" creationId="{34E01A65-E877-53B5-F07D-28586A612C4B}"/>
          </ac:spMkLst>
        </pc:spChg>
        <pc:spChg chg="add mod">
          <ac:chgData name="Luis Felipe Giraldo Trujillo" userId="9e5f2ca0-ce69-4b78-85ca-b1c2743d385d" providerId="ADAL" clId="{5044ABC8-F9A2-4F6B-B02C-E14285EC99F5}" dt="2022-11-10T03:51:01.795" v="9699" actId="207"/>
          <ac:spMkLst>
            <pc:docMk/>
            <pc:sldMk cId="2051180608" sldId="487"/>
            <ac:spMk id="5" creationId="{B578ABA2-AE22-6654-C175-028082A10557}"/>
          </ac:spMkLst>
        </pc:spChg>
        <pc:spChg chg="add del mod">
          <ac:chgData name="Luis Felipe Giraldo Trujillo" userId="9e5f2ca0-ce69-4b78-85ca-b1c2743d385d" providerId="ADAL" clId="{5044ABC8-F9A2-4F6B-B02C-E14285EC99F5}" dt="2022-11-10T03:51:18.383" v="9705" actId="478"/>
          <ac:spMkLst>
            <pc:docMk/>
            <pc:sldMk cId="2051180608" sldId="487"/>
            <ac:spMk id="6" creationId="{0C3D496A-229C-35E0-1613-01E77EE587C5}"/>
          </ac:spMkLst>
        </pc:spChg>
        <pc:spChg chg="mod">
          <ac:chgData name="Luis Felipe Giraldo Trujillo" userId="9e5f2ca0-ce69-4b78-85ca-b1c2743d385d" providerId="ADAL" clId="{5044ABC8-F9A2-4F6B-B02C-E14285EC99F5}" dt="2022-11-10T03:46:42.187" v="9615" actId="2711"/>
          <ac:spMkLst>
            <pc:docMk/>
            <pc:sldMk cId="2051180608" sldId="487"/>
            <ac:spMk id="7" creationId="{E4C0EAA6-85B7-CCE4-B54F-B0B9DA031FA7}"/>
          </ac:spMkLst>
        </pc:spChg>
        <pc:spChg chg="del">
          <ac:chgData name="Luis Felipe Giraldo Trujillo" userId="9e5f2ca0-ce69-4b78-85ca-b1c2743d385d" providerId="ADAL" clId="{5044ABC8-F9A2-4F6B-B02C-E14285EC99F5}" dt="2022-11-10T03:46:25.336" v="9614" actId="478"/>
          <ac:spMkLst>
            <pc:docMk/>
            <pc:sldMk cId="2051180608" sldId="487"/>
            <ac:spMk id="8" creationId="{F4B2AF31-AF23-98C7-B336-1614E24BD89E}"/>
          </ac:spMkLst>
        </pc:spChg>
        <pc:spChg chg="del">
          <ac:chgData name="Luis Felipe Giraldo Trujillo" userId="9e5f2ca0-ce69-4b78-85ca-b1c2743d385d" providerId="ADAL" clId="{5044ABC8-F9A2-4F6B-B02C-E14285EC99F5}" dt="2022-11-10T03:46:25.336" v="9614" actId="478"/>
          <ac:spMkLst>
            <pc:docMk/>
            <pc:sldMk cId="2051180608" sldId="487"/>
            <ac:spMk id="9" creationId="{87E14C0B-FF48-92D1-53F8-AB0F68C94A5D}"/>
          </ac:spMkLst>
        </pc:spChg>
        <pc:spChg chg="del">
          <ac:chgData name="Luis Felipe Giraldo Trujillo" userId="9e5f2ca0-ce69-4b78-85ca-b1c2743d385d" providerId="ADAL" clId="{5044ABC8-F9A2-4F6B-B02C-E14285EC99F5}" dt="2022-11-10T03:46:25.336" v="9614" actId="478"/>
          <ac:spMkLst>
            <pc:docMk/>
            <pc:sldMk cId="2051180608" sldId="487"/>
            <ac:spMk id="10" creationId="{0A80D913-B878-1FC9-5B86-585993700C7F}"/>
          </ac:spMkLst>
        </pc:spChg>
        <pc:spChg chg="mod">
          <ac:chgData name="Luis Felipe Giraldo Trujillo" userId="9e5f2ca0-ce69-4b78-85ca-b1c2743d385d" providerId="ADAL" clId="{5044ABC8-F9A2-4F6B-B02C-E14285EC99F5}" dt="2022-11-10T03:46:42.187" v="9615" actId="2711"/>
          <ac:spMkLst>
            <pc:docMk/>
            <pc:sldMk cId="2051180608" sldId="487"/>
            <ac:spMk id="12" creationId="{B30A913A-83A5-743C-5837-91697B486C9A}"/>
          </ac:spMkLst>
        </pc:spChg>
      </pc:sldChg>
      <pc:sldChg chg="addSp modSp add mod">
        <pc:chgData name="Luis Felipe Giraldo Trujillo" userId="9e5f2ca0-ce69-4b78-85ca-b1c2743d385d" providerId="ADAL" clId="{5044ABC8-F9A2-4F6B-B02C-E14285EC99F5}" dt="2022-11-10T03:53:55.183" v="9788" actId="207"/>
        <pc:sldMkLst>
          <pc:docMk/>
          <pc:sldMk cId="1189244664" sldId="488"/>
        </pc:sldMkLst>
        <pc:spChg chg="add mod">
          <ac:chgData name="Luis Felipe Giraldo Trujillo" userId="9e5f2ca0-ce69-4b78-85ca-b1c2743d385d" providerId="ADAL" clId="{5044ABC8-F9A2-4F6B-B02C-E14285EC99F5}" dt="2022-11-10T03:51:26.550" v="9707" actId="1076"/>
          <ac:spMkLst>
            <pc:docMk/>
            <pc:sldMk cId="1189244664" sldId="488"/>
            <ac:spMk id="4" creationId="{8B52F279-6008-C3D8-EA3A-723A08C42608}"/>
          </ac:spMkLst>
        </pc:spChg>
        <pc:spChg chg="mod">
          <ac:chgData name="Luis Felipe Giraldo Trujillo" userId="9e5f2ca0-ce69-4b78-85ca-b1c2743d385d" providerId="ADAL" clId="{5044ABC8-F9A2-4F6B-B02C-E14285EC99F5}" dt="2022-11-10T03:51:58.660" v="9725" actId="20577"/>
          <ac:spMkLst>
            <pc:docMk/>
            <pc:sldMk cId="1189244664" sldId="488"/>
            <ac:spMk id="5" creationId="{B578ABA2-AE22-6654-C175-028082A10557}"/>
          </ac:spMkLst>
        </pc:spChg>
        <pc:spChg chg="mod">
          <ac:chgData name="Luis Felipe Giraldo Trujillo" userId="9e5f2ca0-ce69-4b78-85ca-b1c2743d385d" providerId="ADAL" clId="{5044ABC8-F9A2-4F6B-B02C-E14285EC99F5}" dt="2022-11-10T03:53:55.183" v="9788" actId="207"/>
          <ac:spMkLst>
            <pc:docMk/>
            <pc:sldMk cId="1189244664" sldId="488"/>
            <ac:spMk id="6" creationId="{0C3D496A-229C-35E0-1613-01E77EE587C5}"/>
          </ac:spMkLst>
        </pc:spChg>
      </pc:sldChg>
      <pc:sldChg chg="add del">
        <pc:chgData name="Luis Felipe Giraldo Trujillo" userId="9e5f2ca0-ce69-4b78-85ca-b1c2743d385d" providerId="ADAL" clId="{5044ABC8-F9A2-4F6B-B02C-E14285EC99F5}" dt="2022-11-10T03:48:07.740" v="9617" actId="47"/>
        <pc:sldMkLst>
          <pc:docMk/>
          <pc:sldMk cId="3123771539" sldId="488"/>
        </pc:sldMkLst>
      </pc:sldChg>
      <pc:sldChg chg="addSp modSp add mod">
        <pc:chgData name="Luis Felipe Giraldo Trujillo" userId="9e5f2ca0-ce69-4b78-85ca-b1c2743d385d" providerId="ADAL" clId="{5044ABC8-F9A2-4F6B-B02C-E14285EC99F5}" dt="2022-11-10T03:56:12.154" v="9853" actId="207"/>
        <pc:sldMkLst>
          <pc:docMk/>
          <pc:sldMk cId="1858245342" sldId="489"/>
        </pc:sldMkLst>
        <pc:spChg chg="mod">
          <ac:chgData name="Luis Felipe Giraldo Trujillo" userId="9e5f2ca0-ce69-4b78-85ca-b1c2743d385d" providerId="ADAL" clId="{5044ABC8-F9A2-4F6B-B02C-E14285EC99F5}" dt="2022-11-10T03:55:30.176" v="9815" actId="1076"/>
          <ac:spMkLst>
            <pc:docMk/>
            <pc:sldMk cId="1858245342" sldId="489"/>
            <ac:spMk id="2" creationId="{5120F3F8-490E-F203-CBA4-CCAC5AB8501F}"/>
          </ac:spMkLst>
        </pc:spChg>
        <pc:spChg chg="mod">
          <ac:chgData name="Luis Felipe Giraldo Trujillo" userId="9e5f2ca0-ce69-4b78-85ca-b1c2743d385d" providerId="ADAL" clId="{5044ABC8-F9A2-4F6B-B02C-E14285EC99F5}" dt="2022-11-10T03:55:31.613" v="9816" actId="1076"/>
          <ac:spMkLst>
            <pc:docMk/>
            <pc:sldMk cId="1858245342" sldId="489"/>
            <ac:spMk id="4" creationId="{8B52F279-6008-C3D8-EA3A-723A08C42608}"/>
          </ac:spMkLst>
        </pc:spChg>
        <pc:spChg chg="mod">
          <ac:chgData name="Luis Felipe Giraldo Trujillo" userId="9e5f2ca0-ce69-4b78-85ca-b1c2743d385d" providerId="ADAL" clId="{5044ABC8-F9A2-4F6B-B02C-E14285EC99F5}" dt="2022-11-10T03:55:33.629" v="9817" actId="1076"/>
          <ac:spMkLst>
            <pc:docMk/>
            <pc:sldMk cId="1858245342" sldId="489"/>
            <ac:spMk id="5" creationId="{B578ABA2-AE22-6654-C175-028082A10557}"/>
          </ac:spMkLst>
        </pc:spChg>
        <pc:spChg chg="mod">
          <ac:chgData name="Luis Felipe Giraldo Trujillo" userId="9e5f2ca0-ce69-4b78-85ca-b1c2743d385d" providerId="ADAL" clId="{5044ABC8-F9A2-4F6B-B02C-E14285EC99F5}" dt="2022-11-10T03:55:38.409" v="9818" actId="1076"/>
          <ac:spMkLst>
            <pc:docMk/>
            <pc:sldMk cId="1858245342" sldId="489"/>
            <ac:spMk id="6" creationId="{0C3D496A-229C-35E0-1613-01E77EE587C5}"/>
          </ac:spMkLst>
        </pc:spChg>
        <pc:spChg chg="mod">
          <ac:chgData name="Luis Felipe Giraldo Trujillo" userId="9e5f2ca0-ce69-4b78-85ca-b1c2743d385d" providerId="ADAL" clId="{5044ABC8-F9A2-4F6B-B02C-E14285EC99F5}" dt="2022-11-10T03:54:37.985" v="9795" actId="14100"/>
          <ac:spMkLst>
            <pc:docMk/>
            <pc:sldMk cId="1858245342" sldId="489"/>
            <ac:spMk id="7" creationId="{E4C0EAA6-85B7-CCE4-B54F-B0B9DA031FA7}"/>
          </ac:spMkLst>
        </pc:spChg>
        <pc:spChg chg="add mod">
          <ac:chgData name="Luis Felipe Giraldo Trujillo" userId="9e5f2ca0-ce69-4b78-85ca-b1c2743d385d" providerId="ADAL" clId="{5044ABC8-F9A2-4F6B-B02C-E14285EC99F5}" dt="2022-11-10T03:55:27.146" v="9813" actId="14100"/>
          <ac:spMkLst>
            <pc:docMk/>
            <pc:sldMk cId="1858245342" sldId="489"/>
            <ac:spMk id="9" creationId="{5CD44A90-77AF-4AE5-35E3-5D0D2DEAA935}"/>
          </ac:spMkLst>
        </pc:spChg>
        <pc:spChg chg="mod">
          <ac:chgData name="Luis Felipe Giraldo Trujillo" userId="9e5f2ca0-ce69-4b78-85ca-b1c2743d385d" providerId="ADAL" clId="{5044ABC8-F9A2-4F6B-B02C-E14285EC99F5}" dt="2022-11-10T03:55:29.130" v="9814" actId="14100"/>
          <ac:spMkLst>
            <pc:docMk/>
            <pc:sldMk cId="1858245342" sldId="489"/>
            <ac:spMk id="12" creationId="{B30A913A-83A5-743C-5837-91697B486C9A}"/>
          </ac:spMkLst>
        </pc:spChg>
        <pc:spChg chg="add mod">
          <ac:chgData name="Luis Felipe Giraldo Trujillo" userId="9e5f2ca0-ce69-4b78-85ca-b1c2743d385d" providerId="ADAL" clId="{5044ABC8-F9A2-4F6B-B02C-E14285EC99F5}" dt="2022-11-10T03:56:12.154" v="9853" actId="207"/>
          <ac:spMkLst>
            <pc:docMk/>
            <pc:sldMk cId="1858245342" sldId="489"/>
            <ac:spMk id="15" creationId="{8542CB88-06CB-FA51-59A5-350242C2DBE8}"/>
          </ac:spMkLst>
        </pc:spChg>
        <pc:cxnChg chg="add mod">
          <ac:chgData name="Luis Felipe Giraldo Trujillo" userId="9e5f2ca0-ce69-4b78-85ca-b1c2743d385d" providerId="ADAL" clId="{5044ABC8-F9A2-4F6B-B02C-E14285EC99F5}" dt="2022-11-10T03:55:40.299" v="9819" actId="1076"/>
          <ac:cxnSpMkLst>
            <pc:docMk/>
            <pc:sldMk cId="1858245342" sldId="489"/>
            <ac:cxnSpMk id="11" creationId="{B8F9CEDE-EA98-C027-62AD-CCA14A8B41B1}"/>
          </ac:cxnSpMkLst>
        </pc:cxnChg>
        <pc:cxnChg chg="add mod">
          <ac:chgData name="Luis Felipe Giraldo Trujillo" userId="9e5f2ca0-ce69-4b78-85ca-b1c2743d385d" providerId="ADAL" clId="{5044ABC8-F9A2-4F6B-B02C-E14285EC99F5}" dt="2022-11-10T03:55:42.095" v="9820" actId="1076"/>
          <ac:cxnSpMkLst>
            <pc:docMk/>
            <pc:sldMk cId="1858245342" sldId="489"/>
            <ac:cxnSpMk id="14" creationId="{B8158A46-BF62-D299-798F-D198A48B3385}"/>
          </ac:cxnSpMkLst>
        </pc:cxnChg>
      </pc:sldChg>
      <pc:sldChg chg="addSp delSp modSp add mod">
        <pc:chgData name="Luis Felipe Giraldo Trujillo" userId="9e5f2ca0-ce69-4b78-85ca-b1c2743d385d" providerId="ADAL" clId="{5044ABC8-F9A2-4F6B-B02C-E14285EC99F5}" dt="2022-11-10T04:02:21.661" v="9896" actId="1076"/>
        <pc:sldMkLst>
          <pc:docMk/>
          <pc:sldMk cId="2528127106" sldId="490"/>
        </pc:sldMkLst>
        <pc:spChg chg="del">
          <ac:chgData name="Luis Felipe Giraldo Trujillo" userId="9e5f2ca0-ce69-4b78-85ca-b1c2743d385d" providerId="ADAL" clId="{5044ABC8-F9A2-4F6B-B02C-E14285EC99F5}" dt="2022-11-10T03:56:25.846" v="9855" actId="478"/>
          <ac:spMkLst>
            <pc:docMk/>
            <pc:sldMk cId="2528127106" sldId="490"/>
            <ac:spMk id="2" creationId="{5120F3F8-490E-F203-CBA4-CCAC5AB8501F}"/>
          </ac:spMkLst>
        </pc:spChg>
        <pc:spChg chg="del">
          <ac:chgData name="Luis Felipe Giraldo Trujillo" userId="9e5f2ca0-ce69-4b78-85ca-b1c2743d385d" providerId="ADAL" clId="{5044ABC8-F9A2-4F6B-B02C-E14285EC99F5}" dt="2022-11-10T03:56:25.846" v="9855" actId="478"/>
          <ac:spMkLst>
            <pc:docMk/>
            <pc:sldMk cId="2528127106" sldId="490"/>
            <ac:spMk id="4" creationId="{8B52F279-6008-C3D8-EA3A-723A08C42608}"/>
          </ac:spMkLst>
        </pc:spChg>
        <pc:spChg chg="del">
          <ac:chgData name="Luis Felipe Giraldo Trujillo" userId="9e5f2ca0-ce69-4b78-85ca-b1c2743d385d" providerId="ADAL" clId="{5044ABC8-F9A2-4F6B-B02C-E14285EC99F5}" dt="2022-11-10T03:56:25.846" v="9855" actId="478"/>
          <ac:spMkLst>
            <pc:docMk/>
            <pc:sldMk cId="2528127106" sldId="490"/>
            <ac:spMk id="5" creationId="{B578ABA2-AE22-6654-C175-028082A10557}"/>
          </ac:spMkLst>
        </pc:spChg>
        <pc:spChg chg="del">
          <ac:chgData name="Luis Felipe Giraldo Trujillo" userId="9e5f2ca0-ce69-4b78-85ca-b1c2743d385d" providerId="ADAL" clId="{5044ABC8-F9A2-4F6B-B02C-E14285EC99F5}" dt="2022-11-10T03:56:25.846" v="9855" actId="478"/>
          <ac:spMkLst>
            <pc:docMk/>
            <pc:sldMk cId="2528127106" sldId="490"/>
            <ac:spMk id="6" creationId="{0C3D496A-229C-35E0-1613-01E77EE587C5}"/>
          </ac:spMkLst>
        </pc:spChg>
        <pc:spChg chg="add mod">
          <ac:chgData name="Luis Felipe Giraldo Trujillo" userId="9e5f2ca0-ce69-4b78-85ca-b1c2743d385d" providerId="ADAL" clId="{5044ABC8-F9A2-4F6B-B02C-E14285EC99F5}" dt="2022-11-10T03:58:29.220" v="9894" actId="1076"/>
          <ac:spMkLst>
            <pc:docMk/>
            <pc:sldMk cId="2528127106" sldId="490"/>
            <ac:spMk id="8" creationId="{B0569F1E-BF15-A0D7-E9C9-F64DA2685F1F}"/>
          </ac:spMkLst>
        </pc:spChg>
        <pc:spChg chg="del">
          <ac:chgData name="Luis Felipe Giraldo Trujillo" userId="9e5f2ca0-ce69-4b78-85ca-b1c2743d385d" providerId="ADAL" clId="{5044ABC8-F9A2-4F6B-B02C-E14285EC99F5}" dt="2022-11-10T03:56:25.846" v="9855" actId="478"/>
          <ac:spMkLst>
            <pc:docMk/>
            <pc:sldMk cId="2528127106" sldId="490"/>
            <ac:spMk id="9" creationId="{5CD44A90-77AF-4AE5-35E3-5D0D2DEAA935}"/>
          </ac:spMkLst>
        </pc:spChg>
        <pc:spChg chg="add mod">
          <ac:chgData name="Luis Felipe Giraldo Trujillo" userId="9e5f2ca0-ce69-4b78-85ca-b1c2743d385d" providerId="ADAL" clId="{5044ABC8-F9A2-4F6B-B02C-E14285EC99F5}" dt="2022-11-10T03:58:32.181" v="9895" actId="1076"/>
          <ac:spMkLst>
            <pc:docMk/>
            <pc:sldMk cId="2528127106" sldId="490"/>
            <ac:spMk id="10" creationId="{EF9421F8-E1B5-8792-6706-8C0DB14AEC50}"/>
          </ac:spMkLst>
        </pc:spChg>
        <pc:spChg chg="del">
          <ac:chgData name="Luis Felipe Giraldo Trujillo" userId="9e5f2ca0-ce69-4b78-85ca-b1c2743d385d" providerId="ADAL" clId="{5044ABC8-F9A2-4F6B-B02C-E14285EC99F5}" dt="2022-11-10T03:56:25.846" v="9855" actId="478"/>
          <ac:spMkLst>
            <pc:docMk/>
            <pc:sldMk cId="2528127106" sldId="490"/>
            <ac:spMk id="12" creationId="{B30A913A-83A5-743C-5837-91697B486C9A}"/>
          </ac:spMkLst>
        </pc:spChg>
        <pc:spChg chg="add mod">
          <ac:chgData name="Luis Felipe Giraldo Trujillo" userId="9e5f2ca0-ce69-4b78-85ca-b1c2743d385d" providerId="ADAL" clId="{5044ABC8-F9A2-4F6B-B02C-E14285EC99F5}" dt="2022-11-10T03:58:26.949" v="9893" actId="1076"/>
          <ac:spMkLst>
            <pc:docMk/>
            <pc:sldMk cId="2528127106" sldId="490"/>
            <ac:spMk id="13" creationId="{EE906CFF-C952-18D9-E9D7-715860DF3D19}"/>
          </ac:spMkLst>
        </pc:spChg>
        <pc:spChg chg="del">
          <ac:chgData name="Luis Felipe Giraldo Trujillo" userId="9e5f2ca0-ce69-4b78-85ca-b1c2743d385d" providerId="ADAL" clId="{5044ABC8-F9A2-4F6B-B02C-E14285EC99F5}" dt="2022-11-10T03:56:25.846" v="9855" actId="478"/>
          <ac:spMkLst>
            <pc:docMk/>
            <pc:sldMk cId="2528127106" sldId="490"/>
            <ac:spMk id="15" creationId="{8542CB88-06CB-FA51-59A5-350242C2DBE8}"/>
          </ac:spMkLst>
        </pc:spChg>
        <pc:picChg chg="add mod">
          <ac:chgData name="Luis Felipe Giraldo Trujillo" userId="9e5f2ca0-ce69-4b78-85ca-b1c2743d385d" providerId="ADAL" clId="{5044ABC8-F9A2-4F6B-B02C-E14285EC99F5}" dt="2022-11-10T03:57:56.540" v="9877" actId="14100"/>
          <ac:picMkLst>
            <pc:docMk/>
            <pc:sldMk cId="2528127106" sldId="490"/>
            <ac:picMk id="1026" creationId="{D5AC9A89-8A84-E66C-98D6-3C59179E0D9B}"/>
          </ac:picMkLst>
        </pc:picChg>
        <pc:picChg chg="add mod">
          <ac:chgData name="Luis Felipe Giraldo Trujillo" userId="9e5f2ca0-ce69-4b78-85ca-b1c2743d385d" providerId="ADAL" clId="{5044ABC8-F9A2-4F6B-B02C-E14285EC99F5}" dt="2022-11-10T04:02:21.661" v="9896" actId="1076"/>
          <ac:picMkLst>
            <pc:docMk/>
            <pc:sldMk cId="2528127106" sldId="490"/>
            <ac:picMk id="1028" creationId="{36F7155F-ECF8-BFE6-F27D-B3332C9CAC8B}"/>
          </ac:picMkLst>
        </pc:picChg>
        <pc:cxnChg chg="del">
          <ac:chgData name="Luis Felipe Giraldo Trujillo" userId="9e5f2ca0-ce69-4b78-85ca-b1c2743d385d" providerId="ADAL" clId="{5044ABC8-F9A2-4F6B-B02C-E14285EC99F5}" dt="2022-11-10T03:56:25.846" v="9855" actId="478"/>
          <ac:cxnSpMkLst>
            <pc:docMk/>
            <pc:sldMk cId="2528127106" sldId="490"/>
            <ac:cxnSpMk id="11" creationId="{B8F9CEDE-EA98-C027-62AD-CCA14A8B41B1}"/>
          </ac:cxnSpMkLst>
        </pc:cxnChg>
        <pc:cxnChg chg="del">
          <ac:chgData name="Luis Felipe Giraldo Trujillo" userId="9e5f2ca0-ce69-4b78-85ca-b1c2743d385d" providerId="ADAL" clId="{5044ABC8-F9A2-4F6B-B02C-E14285EC99F5}" dt="2022-11-10T03:56:25.846" v="9855" actId="478"/>
          <ac:cxnSpMkLst>
            <pc:docMk/>
            <pc:sldMk cId="2528127106" sldId="490"/>
            <ac:cxnSpMk id="14" creationId="{B8158A46-BF62-D299-798F-D198A48B3385}"/>
          </ac:cxnSpMkLst>
        </pc:cxnChg>
      </pc:sldChg>
      <pc:sldChg chg="modSp add mod ord">
        <pc:chgData name="Luis Felipe Giraldo Trujillo" userId="9e5f2ca0-ce69-4b78-85ca-b1c2743d385d" providerId="ADAL" clId="{5044ABC8-F9A2-4F6B-B02C-E14285EC99F5}" dt="2022-11-10T04:05:03.497" v="10144" actId="20577"/>
        <pc:sldMkLst>
          <pc:docMk/>
          <pc:sldMk cId="2338072740" sldId="491"/>
        </pc:sldMkLst>
        <pc:spChg chg="mod">
          <ac:chgData name="Luis Felipe Giraldo Trujillo" userId="9e5f2ca0-ce69-4b78-85ca-b1c2743d385d" providerId="ADAL" clId="{5044ABC8-F9A2-4F6B-B02C-E14285EC99F5}" dt="2022-11-10T04:05:03.497" v="10144" actId="20577"/>
          <ac:spMkLst>
            <pc:docMk/>
            <pc:sldMk cId="2338072740" sldId="491"/>
            <ac:spMk id="7" creationId="{00000000-0000-0000-0000-000000000000}"/>
          </ac:spMkLst>
        </pc:spChg>
      </pc:sldChg>
      <pc:sldChg chg="delSp modSp new mod">
        <pc:chgData name="Luis Felipe Giraldo Trujillo" userId="9e5f2ca0-ce69-4b78-85ca-b1c2743d385d" providerId="ADAL" clId="{5044ABC8-F9A2-4F6B-B02C-E14285EC99F5}" dt="2022-11-10T05:03:55.373" v="10171" actId="20577"/>
        <pc:sldMkLst>
          <pc:docMk/>
          <pc:sldMk cId="3816595593" sldId="492"/>
        </pc:sldMkLst>
        <pc:spChg chg="mod">
          <ac:chgData name="Luis Felipe Giraldo Trujillo" userId="9e5f2ca0-ce69-4b78-85ca-b1c2743d385d" providerId="ADAL" clId="{5044ABC8-F9A2-4F6B-B02C-E14285EC99F5}" dt="2022-11-10T05:03:55.373" v="10171" actId="20577"/>
          <ac:spMkLst>
            <pc:docMk/>
            <pc:sldMk cId="3816595593" sldId="492"/>
            <ac:spMk id="2" creationId="{DFF0B862-D449-5E2C-F10F-9011DBFE7A87}"/>
          </ac:spMkLst>
        </pc:spChg>
        <pc:spChg chg="del">
          <ac:chgData name="Luis Felipe Giraldo Trujillo" userId="9e5f2ca0-ce69-4b78-85ca-b1c2743d385d" providerId="ADAL" clId="{5044ABC8-F9A2-4F6B-B02C-E14285EC99F5}" dt="2022-11-10T05:03:50.358" v="10151" actId="478"/>
          <ac:spMkLst>
            <pc:docMk/>
            <pc:sldMk cId="3816595593" sldId="492"/>
            <ac:spMk id="3" creationId="{2E836F0F-4332-47E9-E3C8-3DB0BC9CBF87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98A14E-E37D-49E9-8066-C8671C665018}" type="doc">
      <dgm:prSet loTypeId="urn:microsoft.com/office/officeart/2005/8/layout/pyramid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83EE1052-FEC7-43DD-8B80-2368B301A4E9}">
      <dgm:prSet phldrT="[Texto]"/>
      <dgm:spPr>
        <a:solidFill>
          <a:srgbClr val="00B050"/>
        </a:solidFill>
      </dgm:spPr>
      <dgm:t>
        <a:bodyPr/>
        <a:lstStyle/>
        <a:p>
          <a:r>
            <a:rPr lang="es-CO" b="1" dirty="0"/>
            <a:t>Supervisado</a:t>
          </a:r>
        </a:p>
      </dgm:t>
    </dgm:pt>
    <dgm:pt modelId="{1067C8CC-0F50-458A-9F07-4B902CB2E6FD}" type="parTrans" cxnId="{6A303633-D52B-4B13-A232-B9D2459B9A10}">
      <dgm:prSet/>
      <dgm:spPr/>
      <dgm:t>
        <a:bodyPr/>
        <a:lstStyle/>
        <a:p>
          <a:endParaRPr lang="es-CO"/>
        </a:p>
      </dgm:t>
    </dgm:pt>
    <dgm:pt modelId="{350C1CF2-3ACF-4B94-92CF-51663F64AED0}" type="sibTrans" cxnId="{6A303633-D52B-4B13-A232-B9D2459B9A10}">
      <dgm:prSet/>
      <dgm:spPr/>
      <dgm:t>
        <a:bodyPr/>
        <a:lstStyle/>
        <a:p>
          <a:endParaRPr lang="es-CO"/>
        </a:p>
      </dgm:t>
    </dgm:pt>
    <dgm:pt modelId="{996AEB0A-F033-471D-AFE3-65A6CE79D764}">
      <dgm:prSet phldrT="[Texto]"/>
      <dgm:spPr>
        <a:solidFill>
          <a:srgbClr val="FFC000"/>
        </a:solidFill>
      </dgm:spPr>
      <dgm:t>
        <a:bodyPr/>
        <a:lstStyle/>
        <a:p>
          <a:r>
            <a:rPr lang="es-CO" b="1" dirty="0"/>
            <a:t>No supervisado</a:t>
          </a:r>
        </a:p>
      </dgm:t>
    </dgm:pt>
    <dgm:pt modelId="{3F112FB7-966E-4F18-83D0-EE5CC9C68E58}" type="parTrans" cxnId="{81A4D9B2-75CD-4C71-B19F-B1C4AF27E660}">
      <dgm:prSet/>
      <dgm:spPr/>
      <dgm:t>
        <a:bodyPr/>
        <a:lstStyle/>
        <a:p>
          <a:endParaRPr lang="es-CO"/>
        </a:p>
      </dgm:t>
    </dgm:pt>
    <dgm:pt modelId="{47425784-6962-4C94-A2FD-5C506EA79D8A}" type="sibTrans" cxnId="{81A4D9B2-75CD-4C71-B19F-B1C4AF27E660}">
      <dgm:prSet/>
      <dgm:spPr/>
      <dgm:t>
        <a:bodyPr/>
        <a:lstStyle/>
        <a:p>
          <a:endParaRPr lang="es-CO"/>
        </a:p>
      </dgm:t>
    </dgm:pt>
    <dgm:pt modelId="{78F1EE75-CCC4-4213-BD4A-48278F68DDE2}">
      <dgm:prSet phldrT="[Texto]"/>
      <dgm:spPr>
        <a:noFill/>
      </dgm:spPr>
      <dgm:t>
        <a:bodyPr/>
        <a:lstStyle/>
        <a:p>
          <a:r>
            <a:rPr lang="es-CO" b="1" dirty="0">
              <a:solidFill>
                <a:schemeClr val="tx1"/>
              </a:solidFill>
            </a:rPr>
            <a:t>Aprendizaje</a:t>
          </a:r>
        </a:p>
      </dgm:t>
    </dgm:pt>
    <dgm:pt modelId="{EE6759F9-5B27-4F99-8583-09B1936B3187}" type="parTrans" cxnId="{47EFAA4C-9866-4573-BC1D-BEE4878DACE6}">
      <dgm:prSet/>
      <dgm:spPr/>
      <dgm:t>
        <a:bodyPr/>
        <a:lstStyle/>
        <a:p>
          <a:endParaRPr lang="es-CO"/>
        </a:p>
      </dgm:t>
    </dgm:pt>
    <dgm:pt modelId="{CCFD833B-6B95-4C9A-900A-A2CD07AE5750}" type="sibTrans" cxnId="{47EFAA4C-9866-4573-BC1D-BEE4878DACE6}">
      <dgm:prSet/>
      <dgm:spPr/>
      <dgm:t>
        <a:bodyPr/>
        <a:lstStyle/>
        <a:p>
          <a:endParaRPr lang="es-CO"/>
        </a:p>
      </dgm:t>
    </dgm:pt>
    <dgm:pt modelId="{E92F852F-9A53-4B0D-9608-232F4C37504D}">
      <dgm:prSet phldrT="[Texto]"/>
      <dgm:spPr/>
      <dgm:t>
        <a:bodyPr/>
        <a:lstStyle/>
        <a:p>
          <a:r>
            <a:rPr lang="es-CO" b="1" dirty="0"/>
            <a:t>Refuerzo</a:t>
          </a:r>
        </a:p>
      </dgm:t>
    </dgm:pt>
    <dgm:pt modelId="{E821A5CB-3F41-46D7-8D23-167D9D9BCD64}" type="parTrans" cxnId="{DD6F90C9-8D9E-4B1B-8DC3-1CBB37C11A70}">
      <dgm:prSet/>
      <dgm:spPr/>
      <dgm:t>
        <a:bodyPr/>
        <a:lstStyle/>
        <a:p>
          <a:endParaRPr lang="es-CO"/>
        </a:p>
      </dgm:t>
    </dgm:pt>
    <dgm:pt modelId="{D6C4A5E0-8554-4013-84BA-BD6C0EEB037D}" type="sibTrans" cxnId="{DD6F90C9-8D9E-4B1B-8DC3-1CBB37C11A70}">
      <dgm:prSet/>
      <dgm:spPr/>
      <dgm:t>
        <a:bodyPr/>
        <a:lstStyle/>
        <a:p>
          <a:endParaRPr lang="es-CO"/>
        </a:p>
      </dgm:t>
    </dgm:pt>
    <dgm:pt modelId="{DA4B72D5-659B-4D5C-BC2C-D18BA0EE88A4}" type="pres">
      <dgm:prSet presAssocID="{EC98A14E-E37D-49E9-8066-C8671C665018}" presName="compositeShape" presStyleCnt="0">
        <dgm:presLayoutVars>
          <dgm:chMax val="9"/>
          <dgm:dir/>
          <dgm:resizeHandles val="exact"/>
        </dgm:presLayoutVars>
      </dgm:prSet>
      <dgm:spPr/>
    </dgm:pt>
    <dgm:pt modelId="{1F776BCE-E40E-491D-A2FB-945BE4934FE0}" type="pres">
      <dgm:prSet presAssocID="{EC98A14E-E37D-49E9-8066-C8671C665018}" presName="triangle1" presStyleLbl="node1" presStyleIdx="0" presStyleCnt="4">
        <dgm:presLayoutVars>
          <dgm:bulletEnabled val="1"/>
        </dgm:presLayoutVars>
      </dgm:prSet>
      <dgm:spPr/>
    </dgm:pt>
    <dgm:pt modelId="{D9C9E6E1-A095-4C39-84C0-8800C6DF1920}" type="pres">
      <dgm:prSet presAssocID="{EC98A14E-E37D-49E9-8066-C8671C665018}" presName="triangle2" presStyleLbl="node1" presStyleIdx="1" presStyleCnt="4">
        <dgm:presLayoutVars>
          <dgm:bulletEnabled val="1"/>
        </dgm:presLayoutVars>
      </dgm:prSet>
      <dgm:spPr/>
    </dgm:pt>
    <dgm:pt modelId="{1C35E590-8E27-41A0-B3EE-8C42811081B9}" type="pres">
      <dgm:prSet presAssocID="{EC98A14E-E37D-49E9-8066-C8671C665018}" presName="triangle3" presStyleLbl="node1" presStyleIdx="2" presStyleCnt="4">
        <dgm:presLayoutVars>
          <dgm:bulletEnabled val="1"/>
        </dgm:presLayoutVars>
      </dgm:prSet>
      <dgm:spPr/>
    </dgm:pt>
    <dgm:pt modelId="{53BA3C15-D85E-44CD-9F07-4A97E33D8241}" type="pres">
      <dgm:prSet presAssocID="{EC98A14E-E37D-49E9-8066-C8671C665018}" presName="triangle4" presStyleLbl="node1" presStyleIdx="3" presStyleCnt="4">
        <dgm:presLayoutVars>
          <dgm:bulletEnabled val="1"/>
        </dgm:presLayoutVars>
      </dgm:prSet>
      <dgm:spPr/>
    </dgm:pt>
  </dgm:ptLst>
  <dgm:cxnLst>
    <dgm:cxn modelId="{90315E0C-24F6-4058-A8E5-9C13C4367D6A}" type="presOf" srcId="{EC98A14E-E37D-49E9-8066-C8671C665018}" destId="{DA4B72D5-659B-4D5C-BC2C-D18BA0EE88A4}" srcOrd="0" destOrd="0" presId="urn:microsoft.com/office/officeart/2005/8/layout/pyramid4"/>
    <dgm:cxn modelId="{6A303633-D52B-4B13-A232-B9D2459B9A10}" srcId="{EC98A14E-E37D-49E9-8066-C8671C665018}" destId="{83EE1052-FEC7-43DD-8B80-2368B301A4E9}" srcOrd="0" destOrd="0" parTransId="{1067C8CC-0F50-458A-9F07-4B902CB2E6FD}" sibTransId="{350C1CF2-3ACF-4B94-92CF-51663F64AED0}"/>
    <dgm:cxn modelId="{37479A35-F895-4FDA-9294-6A4D36DAEE44}" type="presOf" srcId="{996AEB0A-F033-471D-AFE3-65A6CE79D764}" destId="{D9C9E6E1-A095-4C39-84C0-8800C6DF1920}" srcOrd="0" destOrd="0" presId="urn:microsoft.com/office/officeart/2005/8/layout/pyramid4"/>
    <dgm:cxn modelId="{47EFAA4C-9866-4573-BC1D-BEE4878DACE6}" srcId="{EC98A14E-E37D-49E9-8066-C8671C665018}" destId="{78F1EE75-CCC4-4213-BD4A-48278F68DDE2}" srcOrd="2" destOrd="0" parTransId="{EE6759F9-5B27-4F99-8583-09B1936B3187}" sibTransId="{CCFD833B-6B95-4C9A-900A-A2CD07AE5750}"/>
    <dgm:cxn modelId="{81A4D9B2-75CD-4C71-B19F-B1C4AF27E660}" srcId="{EC98A14E-E37D-49E9-8066-C8671C665018}" destId="{996AEB0A-F033-471D-AFE3-65A6CE79D764}" srcOrd="1" destOrd="0" parTransId="{3F112FB7-966E-4F18-83D0-EE5CC9C68E58}" sibTransId="{47425784-6962-4C94-A2FD-5C506EA79D8A}"/>
    <dgm:cxn modelId="{DD6F90C9-8D9E-4B1B-8DC3-1CBB37C11A70}" srcId="{EC98A14E-E37D-49E9-8066-C8671C665018}" destId="{E92F852F-9A53-4B0D-9608-232F4C37504D}" srcOrd="3" destOrd="0" parTransId="{E821A5CB-3F41-46D7-8D23-167D9D9BCD64}" sibTransId="{D6C4A5E0-8554-4013-84BA-BD6C0EEB037D}"/>
    <dgm:cxn modelId="{B51166CC-CA27-47A6-82F2-4D8C157546DD}" type="presOf" srcId="{E92F852F-9A53-4B0D-9608-232F4C37504D}" destId="{53BA3C15-D85E-44CD-9F07-4A97E33D8241}" srcOrd="0" destOrd="0" presId="urn:microsoft.com/office/officeart/2005/8/layout/pyramid4"/>
    <dgm:cxn modelId="{9B8192E2-D17C-4BF3-81E3-73AF296FE58C}" type="presOf" srcId="{83EE1052-FEC7-43DD-8B80-2368B301A4E9}" destId="{1F776BCE-E40E-491D-A2FB-945BE4934FE0}" srcOrd="0" destOrd="0" presId="urn:microsoft.com/office/officeart/2005/8/layout/pyramid4"/>
    <dgm:cxn modelId="{50B69CE2-6D29-40C4-B4D0-3DB35DB98054}" type="presOf" srcId="{78F1EE75-CCC4-4213-BD4A-48278F68DDE2}" destId="{1C35E590-8E27-41A0-B3EE-8C42811081B9}" srcOrd="0" destOrd="0" presId="urn:microsoft.com/office/officeart/2005/8/layout/pyramid4"/>
    <dgm:cxn modelId="{D64E5B92-2F1E-4915-82DC-34D314556041}" type="presParOf" srcId="{DA4B72D5-659B-4D5C-BC2C-D18BA0EE88A4}" destId="{1F776BCE-E40E-491D-A2FB-945BE4934FE0}" srcOrd="0" destOrd="0" presId="urn:microsoft.com/office/officeart/2005/8/layout/pyramid4"/>
    <dgm:cxn modelId="{9670F51B-A9FD-4AFE-997A-965A673A5A3E}" type="presParOf" srcId="{DA4B72D5-659B-4D5C-BC2C-D18BA0EE88A4}" destId="{D9C9E6E1-A095-4C39-84C0-8800C6DF1920}" srcOrd="1" destOrd="0" presId="urn:microsoft.com/office/officeart/2005/8/layout/pyramid4"/>
    <dgm:cxn modelId="{CDE76B08-A0BC-4536-8ABE-11C1D1B386D5}" type="presParOf" srcId="{DA4B72D5-659B-4D5C-BC2C-D18BA0EE88A4}" destId="{1C35E590-8E27-41A0-B3EE-8C42811081B9}" srcOrd="2" destOrd="0" presId="urn:microsoft.com/office/officeart/2005/8/layout/pyramid4"/>
    <dgm:cxn modelId="{B81D8578-59C9-44E7-8161-B724AA4CA25B}" type="presParOf" srcId="{DA4B72D5-659B-4D5C-BC2C-D18BA0EE88A4}" destId="{53BA3C15-D85E-44CD-9F07-4A97E33D8241}" srcOrd="3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776BCE-E40E-491D-A2FB-945BE4934FE0}">
      <dsp:nvSpPr>
        <dsp:cNvPr id="0" name=""/>
        <dsp:cNvSpPr/>
      </dsp:nvSpPr>
      <dsp:spPr>
        <a:xfrm>
          <a:off x="1589616" y="0"/>
          <a:ext cx="1761362" cy="1761362"/>
        </a:xfrm>
        <a:prstGeom prst="triangle">
          <a:avLst/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Supervisado</a:t>
          </a:r>
        </a:p>
      </dsp:txBody>
      <dsp:txXfrm>
        <a:off x="2029957" y="880681"/>
        <a:ext cx="880681" cy="880681"/>
      </dsp:txXfrm>
    </dsp:sp>
    <dsp:sp modelId="{D9C9E6E1-A095-4C39-84C0-8800C6DF1920}">
      <dsp:nvSpPr>
        <dsp:cNvPr id="0" name=""/>
        <dsp:cNvSpPr/>
      </dsp:nvSpPr>
      <dsp:spPr>
        <a:xfrm>
          <a:off x="708935" y="1761362"/>
          <a:ext cx="1761362" cy="1761362"/>
        </a:xfrm>
        <a:prstGeom prst="triangle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No supervisado</a:t>
          </a:r>
        </a:p>
      </dsp:txBody>
      <dsp:txXfrm>
        <a:off x="1149276" y="2642043"/>
        <a:ext cx="880681" cy="880681"/>
      </dsp:txXfrm>
    </dsp:sp>
    <dsp:sp modelId="{1C35E590-8E27-41A0-B3EE-8C42811081B9}">
      <dsp:nvSpPr>
        <dsp:cNvPr id="0" name=""/>
        <dsp:cNvSpPr/>
      </dsp:nvSpPr>
      <dsp:spPr>
        <a:xfrm rot="10800000">
          <a:off x="1589616" y="1761362"/>
          <a:ext cx="1761362" cy="1761362"/>
        </a:xfrm>
        <a:prstGeom prst="triangle">
          <a:avLst/>
        </a:prstGeom>
        <a:noFill/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>
              <a:solidFill>
                <a:schemeClr val="tx1"/>
              </a:solidFill>
            </a:rPr>
            <a:t>Aprendizaje</a:t>
          </a:r>
        </a:p>
      </dsp:txBody>
      <dsp:txXfrm rot="10800000">
        <a:off x="2029956" y="1761362"/>
        <a:ext cx="880681" cy="880681"/>
      </dsp:txXfrm>
    </dsp:sp>
    <dsp:sp modelId="{53BA3C15-D85E-44CD-9F07-4A97E33D8241}">
      <dsp:nvSpPr>
        <dsp:cNvPr id="0" name=""/>
        <dsp:cNvSpPr/>
      </dsp:nvSpPr>
      <dsp:spPr>
        <a:xfrm>
          <a:off x="2470297" y="1761362"/>
          <a:ext cx="1761362" cy="1761362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Refuerzo</a:t>
          </a:r>
        </a:p>
      </dsp:txBody>
      <dsp:txXfrm>
        <a:off x="2910638" y="2642043"/>
        <a:ext cx="880681" cy="8806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BF78D3-9C49-4E55-9AA5-EC51F41764F6}" type="datetimeFigureOut">
              <a:rPr lang="es-CO" smtClean="0"/>
              <a:t>16/05/2024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943466-D251-4D3C-A2C9-938F6B1C419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1733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E1DC5F-3EB8-4BD0-B90C-11D427C99B86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A2ECF9-B9F9-4B0E-94FC-E14A957B70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619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blipFill dpi="0" rotWithShape="0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7 Rectángulo">
            <a:extLst>
              <a:ext uri="{FF2B5EF4-FFF2-40B4-BE49-F238E27FC236}">
                <a16:creationId xmlns:a16="http://schemas.microsoft.com/office/drawing/2014/main" id="{227BBBFC-C346-40DF-8434-0E6CA52823A5}"/>
              </a:ext>
            </a:extLst>
          </p:cNvPr>
          <p:cNvSpPr/>
          <p:nvPr userDrawn="1"/>
        </p:nvSpPr>
        <p:spPr>
          <a:xfrm>
            <a:off x="0" y="5786438"/>
            <a:ext cx="12192000" cy="1071562"/>
          </a:xfrm>
          <a:prstGeom prst="rect">
            <a:avLst/>
          </a:prstGeom>
          <a:solidFill>
            <a:srgbClr val="D5D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CO" sz="180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333995" y="71414"/>
            <a:ext cx="6762755" cy="571504"/>
          </a:xfrm>
        </p:spPr>
        <p:txBody>
          <a:bodyPr/>
          <a:lstStyle>
            <a:lvl1pPr algn="r">
              <a:defRPr sz="2000" b="1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142965" y="857232"/>
            <a:ext cx="10287072" cy="500066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5" name="5 Marcador de número de diapositiva">
            <a:extLst>
              <a:ext uri="{FF2B5EF4-FFF2-40B4-BE49-F238E27FC236}">
                <a16:creationId xmlns:a16="http://schemas.microsoft.com/office/drawing/2014/main" id="{30E0CE42-747A-4931-A99B-47C632B3E2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5251" y="206376"/>
            <a:ext cx="1047749" cy="365125"/>
          </a:xfr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</a:lstStyle>
          <a:p>
            <a:fld id="{5C3D1EC0-57C1-4816-9AA3-E7F93EA4AB21}" type="slidenum">
              <a:rPr lang="es-CO" altLang="en-US"/>
              <a:pPr/>
              <a:t>‹Nº›</a:t>
            </a:fld>
            <a:endParaRPr lang="es-CO" altLang="en-US"/>
          </a:p>
        </p:txBody>
      </p:sp>
    </p:spTree>
    <p:extLst>
      <p:ext uri="{BB962C8B-B14F-4D97-AF65-F5344CB8AC3E}">
        <p14:creationId xmlns:p14="http://schemas.microsoft.com/office/powerpoint/2010/main" val="1548273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/>
          <p:cNvSpPr>
            <a:spLocks noGrp="1"/>
          </p:cNvSpPr>
          <p:nvPr>
            <p:ph type="title"/>
          </p:nvPr>
        </p:nvSpPr>
        <p:spPr>
          <a:xfrm>
            <a:off x="4012602" y="129345"/>
            <a:ext cx="7826082" cy="591417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lang="es-CO" sz="2200" b="1" kern="1200" dirty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4" name="Marcador de contenido 2"/>
          <p:cNvSpPr>
            <a:spLocks noGrp="1"/>
          </p:cNvSpPr>
          <p:nvPr>
            <p:ph idx="1"/>
          </p:nvPr>
        </p:nvSpPr>
        <p:spPr>
          <a:xfrm>
            <a:off x="1879134" y="1600199"/>
            <a:ext cx="9776670" cy="4943213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10422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A48AF-318A-41DC-8F29-1AC52EB124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EFC5A2-12ED-42D1-9CB2-5B63A95C0F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96F0B-3C38-4E79-8C99-D71C416A7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CEDC3-CF89-4859-B7B9-8809E158F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6E990-07B6-4B8F-BDF3-7FF754615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9080C-7788-4717-9C33-CAC12D87B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00F0-E1E8-4029-B3C1-E9B4C1BB6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E537DB-87DF-49CB-B5D2-3E202EDB6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571DC-3EBD-4F57-881A-C59330B52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5F7FB-7B7A-4F22-B7D4-427222492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21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8F23-E444-45B7-9CE7-B8DE15B11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376DF-C548-466C-AC42-064C35F01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0CCBB-9C9C-4DEB-A9C7-787A4019C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C1F95-43A7-4621-99AC-479A743C7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87EAF-3C9D-41AD-A1B0-3DB812A17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1982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27369-6B16-4654-93CA-0D9BA8B83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86FDD-7A8F-4E59-97CC-345A356FA9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46B11D-FE09-4B5A-A3EC-00D04A69E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63D6DD-64A2-488F-AC47-728113BCE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8BB6CA-40C6-4D8B-A4A3-077E64BB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BE8A39-9A4A-4EC8-8FB8-A549E757B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5267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05DC7-92F7-4609-8B13-DFE503D1B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66F2B-8C9D-4ACA-BC88-FA519CF41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45CD45-1B19-49A1-B1A5-D669C46E5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14021B-EDAB-4F8A-B027-7106BAD240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4B2539-E952-4010-A83D-80A56DC46C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87F85D-C003-4149-B609-624BC04F5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37774B-47B4-4AEC-80D6-480673764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918CAB-19DF-4328-B7D4-791C0F769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875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5FF17-5E39-4EED-ABE3-E322F4946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77BFBB-4EA6-44F0-B272-840F668C4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A89D38-F2C1-47E6-880D-5C73E81DA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AA07D5-7F76-4824-84D4-738CCD5B0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9241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640777-5D95-45BB-AF22-EF3895727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BB5CF9-0365-4D9D-99C6-7E2D007CC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DF4A2C-69A1-4787-8426-7BA55A857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836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2ACEF-C0FA-4CA4-A5A3-81A6AB9AE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2AAF9-4477-43AD-9AA8-1477F4BB7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68EA3F-98E7-4120-BB99-856A0B08F2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3CB5F-3B3C-479D-B5EF-8E7731D34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D3A0E7-D346-41F0-9512-CE56D7456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50790-2D32-4F38-865C-B57081B97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0069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93051-E242-40CE-92BB-5C459F651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6B912B-01C4-4631-BA93-EB4E7012C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C3D779-2526-428F-B959-EE17AB4DB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4E68B-6C37-4770-BE03-EE81ED29D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2EF2D2-3E1E-4883-AE6F-0D6DF2AD8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31F72-F5AF-459B-A12B-46AF4FA02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101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5 Marcador de número de diapositiva" descr="&lt;No.&gt;">
            <a:extLst>
              <a:ext uri="{FF2B5EF4-FFF2-40B4-BE49-F238E27FC236}">
                <a16:creationId xmlns:a16="http://schemas.microsoft.com/office/drawing/2014/main" id="{E796AD7C-782D-4AB3-87DC-5120726EC0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F765680-A175-4D7B-A53F-464CCCE75934}" type="slidenum">
              <a:rPr lang="es-CO" altLang="en-US"/>
              <a:pPr/>
              <a:t>‹Nº›</a:t>
            </a:fld>
            <a:endParaRPr lang="es-CO" altLang="en-US"/>
          </a:p>
        </p:txBody>
      </p:sp>
    </p:spTree>
    <p:extLst>
      <p:ext uri="{BB962C8B-B14F-4D97-AF65-F5344CB8AC3E}">
        <p14:creationId xmlns:p14="http://schemas.microsoft.com/office/powerpoint/2010/main" val="22505130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00016-A3C5-4370-BCFE-FAD4961E1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68525-2208-4DB5-A2C4-7B00BF0E33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1389A5-C288-4F86-96EF-246E03560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1C664-7ED5-43F4-8E6B-E83E256F5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E1E22-50E6-4514-8F17-4070CDD39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751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431405-64BF-4872-977C-8C074D6AB2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B6F888-5979-447A-9BB1-BC503AB21E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FD3A2-2BBD-4DF2-83B5-B0B5C260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88F505-A6EC-4F17-A788-F80588D09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1233CE-E056-40E0-BB29-94EF941C5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572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5 Marcador de número de diapositiva" descr="&lt;No.&gt;">
            <a:extLst>
              <a:ext uri="{FF2B5EF4-FFF2-40B4-BE49-F238E27FC236}">
                <a16:creationId xmlns:a16="http://schemas.microsoft.com/office/drawing/2014/main" id="{E796AD7C-782D-4AB3-87DC-5120726EC0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F765680-A175-4D7B-A53F-464CCCE75934}" type="slidenum">
              <a:rPr lang="es-CO" altLang="en-US"/>
              <a:pPr/>
              <a:t>‹Nº›</a:t>
            </a:fld>
            <a:endParaRPr lang="es-CO" altLang="en-US"/>
          </a:p>
        </p:txBody>
      </p:sp>
    </p:spTree>
    <p:extLst>
      <p:ext uri="{BB962C8B-B14F-4D97-AF65-F5344CB8AC3E}">
        <p14:creationId xmlns:p14="http://schemas.microsoft.com/office/powerpoint/2010/main" val="97248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42965" y="264318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142965" y="1071547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5 Marcador de número de diapositiva" descr="&lt;No.&gt;">
            <a:extLst>
              <a:ext uri="{FF2B5EF4-FFF2-40B4-BE49-F238E27FC236}">
                <a16:creationId xmlns:a16="http://schemas.microsoft.com/office/drawing/2014/main" id="{158F5C8B-EF94-49FD-9295-B6AB6E1730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994CF73-77DA-4F52-9740-33724C1F912B}" type="slidenum">
              <a:rPr lang="es-CO" altLang="en-US"/>
              <a:pPr/>
              <a:t>‹Nº›</a:t>
            </a:fld>
            <a:endParaRPr lang="es-CO" altLang="en-US"/>
          </a:p>
        </p:txBody>
      </p:sp>
    </p:spTree>
    <p:extLst>
      <p:ext uri="{BB962C8B-B14F-4D97-AF65-F5344CB8AC3E}">
        <p14:creationId xmlns:p14="http://schemas.microsoft.com/office/powerpoint/2010/main" val="354251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1142965" y="2214555"/>
            <a:ext cx="4762533" cy="402589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2214554"/>
            <a:ext cx="5384800" cy="40005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5 Marcador de número de diapositiva" descr="&lt;No.&gt;">
            <a:extLst>
              <a:ext uri="{FF2B5EF4-FFF2-40B4-BE49-F238E27FC236}">
                <a16:creationId xmlns:a16="http://schemas.microsoft.com/office/drawing/2014/main" id="{7A0218F9-BAA2-41C1-B934-437C1FA367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9F3E0B9-4EBD-4198-9383-AB0B0325E564}" type="slidenum">
              <a:rPr lang="es-CO" altLang="en-US"/>
              <a:pPr/>
              <a:t>‹Nº›</a:t>
            </a:fld>
            <a:endParaRPr lang="es-CO" altLang="en-US"/>
          </a:p>
        </p:txBody>
      </p:sp>
    </p:spTree>
    <p:extLst>
      <p:ext uri="{BB962C8B-B14F-4D97-AF65-F5344CB8AC3E}">
        <p14:creationId xmlns:p14="http://schemas.microsoft.com/office/powerpoint/2010/main" val="799562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5 Marcador de número de diapositiva" descr="&lt;No.&gt;">
            <a:extLst>
              <a:ext uri="{FF2B5EF4-FFF2-40B4-BE49-F238E27FC236}">
                <a16:creationId xmlns:a16="http://schemas.microsoft.com/office/drawing/2014/main" id="{48E15E5F-820C-4A36-A4ED-ADF267B705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34B7E97-7F17-45CE-A863-9D252D3D4B12}" type="slidenum">
              <a:rPr lang="es-CO" altLang="en-US"/>
              <a:pPr/>
              <a:t>‹Nº›</a:t>
            </a:fld>
            <a:endParaRPr lang="es-CO" altLang="en-US"/>
          </a:p>
        </p:txBody>
      </p:sp>
    </p:spTree>
    <p:extLst>
      <p:ext uri="{BB962C8B-B14F-4D97-AF65-F5344CB8AC3E}">
        <p14:creationId xmlns:p14="http://schemas.microsoft.com/office/powerpoint/2010/main" val="1330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5 Marcador de número de diapositiva" descr="&lt;No.&gt;">
            <a:extLst>
              <a:ext uri="{FF2B5EF4-FFF2-40B4-BE49-F238E27FC236}">
                <a16:creationId xmlns:a16="http://schemas.microsoft.com/office/drawing/2014/main" id="{9A8C824B-55F6-45D5-BCAC-457A855183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0E20971-F7AD-418B-B0D8-5442B5C26015}" type="slidenum">
              <a:rPr lang="es-CO" altLang="en-US"/>
              <a:pPr/>
              <a:t>‹Nº›</a:t>
            </a:fld>
            <a:endParaRPr lang="es-CO" altLang="en-US"/>
          </a:p>
        </p:txBody>
      </p:sp>
    </p:spTree>
    <p:extLst>
      <p:ext uri="{BB962C8B-B14F-4D97-AF65-F5344CB8AC3E}">
        <p14:creationId xmlns:p14="http://schemas.microsoft.com/office/powerpoint/2010/main" val="399040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5 Marcador de número de diapositiva" descr="&lt;No.&gt;">
            <a:extLst>
              <a:ext uri="{FF2B5EF4-FFF2-40B4-BE49-F238E27FC236}">
                <a16:creationId xmlns:a16="http://schemas.microsoft.com/office/drawing/2014/main" id="{189317FC-ECFC-4BB9-8903-6A8905D47D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0025080-FA83-4223-AD43-806BF04F2619}" type="slidenum">
              <a:rPr lang="es-CO" altLang="en-US"/>
              <a:pPr/>
              <a:t>‹Nº›</a:t>
            </a:fld>
            <a:endParaRPr lang="es-CO" altLang="en-US"/>
          </a:p>
        </p:txBody>
      </p:sp>
    </p:spTree>
    <p:extLst>
      <p:ext uri="{BB962C8B-B14F-4D97-AF65-F5344CB8AC3E}">
        <p14:creationId xmlns:p14="http://schemas.microsoft.com/office/powerpoint/2010/main" val="3162617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42966" y="857232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5376333" y="85723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142966" y="200024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5 Marcador de número de diapositiva" descr="&lt;No.&gt;">
            <a:extLst>
              <a:ext uri="{FF2B5EF4-FFF2-40B4-BE49-F238E27FC236}">
                <a16:creationId xmlns:a16="http://schemas.microsoft.com/office/drawing/2014/main" id="{A522DA18-7B39-4A14-947B-853F9B3503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8EB07B0-1390-4EA8-9EE0-FA07F64CB565}" type="slidenum">
              <a:rPr lang="es-CO" altLang="en-US"/>
              <a:pPr/>
              <a:t>‹Nº›</a:t>
            </a:fld>
            <a:endParaRPr lang="es-CO" altLang="en-US"/>
          </a:p>
        </p:txBody>
      </p:sp>
    </p:spTree>
    <p:extLst>
      <p:ext uri="{BB962C8B-B14F-4D97-AF65-F5344CB8AC3E}">
        <p14:creationId xmlns:p14="http://schemas.microsoft.com/office/powerpoint/2010/main" val="2804031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5072074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928670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CO" noProof="0"/>
          </a:p>
        </p:txBody>
      </p:sp>
      <p:sp>
        <p:nvSpPr>
          <p:cNvPr id="4" name="5 Marcador de número de diapositiva" descr="&lt;No.&gt;">
            <a:extLst>
              <a:ext uri="{FF2B5EF4-FFF2-40B4-BE49-F238E27FC236}">
                <a16:creationId xmlns:a16="http://schemas.microsoft.com/office/drawing/2014/main" id="{36A92C23-4E62-4D4C-9026-3588F96FF7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523125E-96F0-4CCF-8806-8671E1B375F3}" type="slidenum">
              <a:rPr lang="es-CO" altLang="en-US"/>
              <a:pPr/>
              <a:t>‹Nº›</a:t>
            </a:fld>
            <a:endParaRPr lang="es-CO" altLang="en-US"/>
          </a:p>
        </p:txBody>
      </p:sp>
    </p:spTree>
    <p:extLst>
      <p:ext uri="{BB962C8B-B14F-4D97-AF65-F5344CB8AC3E}">
        <p14:creationId xmlns:p14="http://schemas.microsoft.com/office/powerpoint/2010/main" val="1478492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1 Marcador de título">
            <a:extLst>
              <a:ext uri="{FF2B5EF4-FFF2-40B4-BE49-F238E27FC236}">
                <a16:creationId xmlns:a16="http://schemas.microsoft.com/office/drawing/2014/main" id="{E40F8FE6-C9AA-4CBB-B517-374F0ABEA54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143000" y="857250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título del patrón</a:t>
            </a:r>
            <a:endParaRPr lang="es-CO" altLang="en-US"/>
          </a:p>
        </p:txBody>
      </p:sp>
      <p:sp>
        <p:nvSpPr>
          <p:cNvPr id="6" name="5 Marcador de número de diapositiva" descr="&lt;No.&gt;">
            <a:extLst>
              <a:ext uri="{FF2B5EF4-FFF2-40B4-BE49-F238E27FC236}">
                <a16:creationId xmlns:a16="http://schemas.microsoft.com/office/drawing/2014/main" id="{16487F44-4151-48EB-9FB7-506335786E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90500" y="214314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fld id="{C0A0C7A6-7DB5-40CF-BF66-107E22F71711}" type="slidenum">
              <a:rPr lang="es-CO" altLang="en-US"/>
              <a:pPr/>
              <a:t>‹Nº›</a:t>
            </a:fld>
            <a:endParaRPr lang="es-CO" altLang="en-US"/>
          </a:p>
        </p:txBody>
      </p:sp>
      <p:sp>
        <p:nvSpPr>
          <p:cNvPr id="1029" name="2 Marcador de texto">
            <a:extLst>
              <a:ext uri="{FF2B5EF4-FFF2-40B4-BE49-F238E27FC236}">
                <a16:creationId xmlns:a16="http://schemas.microsoft.com/office/drawing/2014/main" id="{71E8306E-75E8-49E3-8AFD-2BE2496A4E5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143000" y="2182813"/>
            <a:ext cx="109728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  <a:endParaRPr lang="es-CO" altLang="en-US"/>
          </a:p>
        </p:txBody>
      </p:sp>
    </p:spTree>
    <p:extLst>
      <p:ext uri="{BB962C8B-B14F-4D97-AF65-F5344CB8AC3E}">
        <p14:creationId xmlns:p14="http://schemas.microsoft.com/office/powerpoint/2010/main" val="3577785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8B8325-4E67-488E-AB77-86F502306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C6599-7C80-4385-9C0B-DD2CEAD7D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6682C-C0A9-4DE2-94A4-2675467921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29D2A-986B-4A8F-A258-FA9E9877C0E5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3E80E-157A-4ADA-AF7A-38ECE1FD14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91699-C9B9-4F1D-B27E-FCACA5724D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EE945-D8C0-4F16-9900-C081C105159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90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mailto:lf.giraldo404@uniandes.edu.co" TargetMode="Externa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microsoft.com/office/2007/relationships/hdphoto" Target="../media/hdphoto3.wdp"/><Relationship Id="rId7" Type="http://schemas.openxmlformats.org/officeDocument/2006/relationships/image" Target="../media/image16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11" Type="http://schemas.openxmlformats.org/officeDocument/2006/relationships/image" Target="../media/image20.jpeg"/><Relationship Id="rId5" Type="http://schemas.openxmlformats.org/officeDocument/2006/relationships/image" Target="../media/image14.jpeg"/><Relationship Id="rId10" Type="http://schemas.openxmlformats.org/officeDocument/2006/relationships/image" Target="../media/image19.jpe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7.jpeg"/><Relationship Id="rId7" Type="http://schemas.openxmlformats.org/officeDocument/2006/relationships/image" Target="../media/image23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22.png"/><Relationship Id="rId10" Type="http://schemas.openxmlformats.org/officeDocument/2006/relationships/image" Target="../media/image18.png"/><Relationship Id="rId4" Type="http://schemas.openxmlformats.org/officeDocument/2006/relationships/image" Target="../media/image21.jpeg"/><Relationship Id="rId9" Type="http://schemas.openxmlformats.org/officeDocument/2006/relationships/image" Target="../media/image25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7.jpeg"/><Relationship Id="rId7" Type="http://schemas.openxmlformats.org/officeDocument/2006/relationships/image" Target="../media/image23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11" Type="http://schemas.openxmlformats.org/officeDocument/2006/relationships/image" Target="../media/image26.png"/><Relationship Id="rId5" Type="http://schemas.openxmlformats.org/officeDocument/2006/relationships/image" Target="../media/image22.png"/><Relationship Id="rId10" Type="http://schemas.openxmlformats.org/officeDocument/2006/relationships/image" Target="../media/image18.png"/><Relationship Id="rId4" Type="http://schemas.openxmlformats.org/officeDocument/2006/relationships/image" Target="../media/image21.jpeg"/><Relationship Id="rId9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7.jpeg"/><Relationship Id="rId7" Type="http://schemas.openxmlformats.org/officeDocument/2006/relationships/image" Target="../media/image23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11" Type="http://schemas.openxmlformats.org/officeDocument/2006/relationships/image" Target="../media/image26.png"/><Relationship Id="rId5" Type="http://schemas.openxmlformats.org/officeDocument/2006/relationships/image" Target="../media/image22.png"/><Relationship Id="rId10" Type="http://schemas.openxmlformats.org/officeDocument/2006/relationships/image" Target="../media/image18.png"/><Relationship Id="rId4" Type="http://schemas.openxmlformats.org/officeDocument/2006/relationships/image" Target="../media/image21.jpeg"/><Relationship Id="rId9" Type="http://schemas.openxmlformats.org/officeDocument/2006/relationships/image" Target="../media/image25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17F5D-4A52-4F18-B518-256BA1A43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9158" y="338467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Machine Learning </a:t>
            </a:r>
            <a:br>
              <a:rPr lang="en-US" b="1" dirty="0"/>
            </a:br>
            <a:r>
              <a:rPr lang="en-US" b="1" dirty="0"/>
              <a:t>no </a:t>
            </a:r>
            <a:r>
              <a:rPr lang="en-US" b="1" dirty="0" err="1"/>
              <a:t>supervisado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F99F8D-6AA7-4D48-93FA-CBE5688FA1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0758" y="3429000"/>
            <a:ext cx="9777688" cy="2502193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Luis Felipe Giraldo Trujillo</a:t>
            </a:r>
          </a:p>
          <a:p>
            <a:pPr algn="l"/>
            <a:endParaRPr lang="en-US" dirty="0"/>
          </a:p>
          <a:p>
            <a:pPr algn="l">
              <a:spcBef>
                <a:spcPts val="0"/>
              </a:spcBef>
            </a:pPr>
            <a:r>
              <a:rPr lang="es-CO" dirty="0"/>
              <a:t>Profesor Asociado</a:t>
            </a:r>
          </a:p>
          <a:p>
            <a:pPr algn="l">
              <a:spcBef>
                <a:spcPts val="0"/>
              </a:spcBef>
            </a:pPr>
            <a:r>
              <a:rPr lang="es-CO" dirty="0"/>
              <a:t>Ingeniería Biomédica</a:t>
            </a:r>
          </a:p>
          <a:p>
            <a:pPr algn="l">
              <a:spcBef>
                <a:spcPts val="0"/>
              </a:spcBef>
            </a:pPr>
            <a:endParaRPr lang="es-CO" dirty="0"/>
          </a:p>
          <a:p>
            <a:pPr algn="l">
              <a:spcBef>
                <a:spcPts val="0"/>
              </a:spcBef>
            </a:pPr>
            <a:r>
              <a:rPr lang="es-CO" dirty="0"/>
              <a:t>Universidad de los Andes, Colombia</a:t>
            </a:r>
          </a:p>
          <a:p>
            <a:pPr algn="l"/>
            <a:r>
              <a:rPr lang="es-CO" dirty="0">
                <a:hlinkClick r:id="rId2"/>
              </a:rPr>
              <a:t>lf.giraldo404@uniandes.edu.co</a:t>
            </a:r>
            <a:r>
              <a:rPr lang="es-CO" dirty="0"/>
              <a:t> </a:t>
            </a:r>
          </a:p>
          <a:p>
            <a:pPr algn="l">
              <a:spcBef>
                <a:spcPts val="0"/>
              </a:spcBef>
            </a:pPr>
            <a:endParaRPr lang="es-CO" dirty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pic>
        <p:nvPicPr>
          <p:cNvPr id="4" name="Picture 2" descr="Visualizing Clusters with Python's Matplotlib | by Thiago Carvalho |  Towards Data Science">
            <a:extLst>
              <a:ext uri="{FF2B5EF4-FFF2-40B4-BE49-F238E27FC236}">
                <a16:creationId xmlns:a16="http://schemas.microsoft.com/office/drawing/2014/main" id="{3B12FF00-2871-610D-9709-196CAFD14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1083" y="664028"/>
            <a:ext cx="2784150" cy="2688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0460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4914" y="1382713"/>
            <a:ext cx="10972800" cy="4525962"/>
          </a:xfrm>
        </p:spPr>
        <p:txBody>
          <a:bodyPr/>
          <a:lstStyle/>
          <a:p>
            <a:pPr marL="0" indent="0">
              <a:buNone/>
            </a:pPr>
            <a:r>
              <a:rPr lang="es-CO" dirty="0"/>
              <a:t>Ejemplo: partición de datos</a:t>
            </a:r>
          </a:p>
        </p:txBody>
      </p:sp>
      <p:pic>
        <p:nvPicPr>
          <p:cNvPr id="2050" name="Picture 2" descr="https://upload.wikimedia.org/wikipedia/commons/thumb/c/c8/Cluster-2.svg/601px-Cluster-2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052" y="2347913"/>
            <a:ext cx="5724525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9265298" y="1825625"/>
            <a:ext cx="2536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000" dirty="0"/>
              <a:t>La forma de partirlos depende de la </a:t>
            </a:r>
            <a:r>
              <a:rPr lang="es-CO" sz="3000" dirty="0">
                <a:solidFill>
                  <a:srgbClr val="FF0000"/>
                </a:solidFill>
              </a:rPr>
              <a:t>distancia</a:t>
            </a:r>
            <a:endParaRPr lang="es-CO" sz="30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8F039B3-4B25-4B4F-B781-7709D2D9B730}"/>
              </a:ext>
            </a:extLst>
          </p:cNvPr>
          <p:cNvSpPr txBox="1">
            <a:spLocks/>
          </p:cNvSpPr>
          <p:nvPr/>
        </p:nvSpPr>
        <p:spPr bwMode="auto">
          <a:xfrm>
            <a:off x="4048552" y="82673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589625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595CA-9E91-76D9-C2D5-0E8E1112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084" y="2771111"/>
            <a:ext cx="10972800" cy="1143000"/>
          </a:xfrm>
        </p:spPr>
        <p:txBody>
          <a:bodyPr/>
          <a:lstStyle/>
          <a:p>
            <a:r>
              <a:rPr lang="es-CO" dirty="0"/>
              <a:t>Reducción de dimensión</a:t>
            </a:r>
          </a:p>
        </p:txBody>
      </p:sp>
    </p:spTree>
    <p:extLst>
      <p:ext uri="{BB962C8B-B14F-4D97-AF65-F5344CB8AC3E}">
        <p14:creationId xmlns:p14="http://schemas.microsoft.com/office/powerpoint/2010/main" val="2019466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285362D-23B0-78B5-60E9-DDE03683E6CB}"/>
              </a:ext>
            </a:extLst>
          </p:cNvPr>
          <p:cNvSpPr txBox="1">
            <a:spLocks/>
          </p:cNvSpPr>
          <p:nvPr/>
        </p:nvSpPr>
        <p:spPr bwMode="auto">
          <a:xfrm>
            <a:off x="4048552" y="82673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/>
              <a:t>REDUCCIÓN  DE DIMENSIÓN</a:t>
            </a:r>
          </a:p>
        </p:txBody>
      </p:sp>
      <p:pic>
        <p:nvPicPr>
          <p:cNvPr id="6" name="Imagen 5" descr="Gráfico&#10;&#10;Descripción generada automáticamente">
            <a:extLst>
              <a:ext uri="{FF2B5EF4-FFF2-40B4-BE49-F238E27FC236}">
                <a16:creationId xmlns:a16="http://schemas.microsoft.com/office/drawing/2014/main" id="{AB5A5000-F36C-59AD-26F2-611A4E9E4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537" y="1722437"/>
            <a:ext cx="5114925" cy="4581525"/>
          </a:xfrm>
          <a:prstGeom prst="rect">
            <a:avLst/>
          </a:prstGeom>
        </p:spPr>
      </p:pic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E4C0EAA6-85B7-CCE4-B54F-B0B9DA031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538" y="1501647"/>
            <a:ext cx="6126899" cy="1295402"/>
          </a:xfrm>
        </p:spPr>
        <p:txBody>
          <a:bodyPr/>
          <a:lstStyle/>
          <a:p>
            <a:pPr marL="0" indent="0">
              <a:buNone/>
            </a:pPr>
            <a:r>
              <a:rPr lang="es-CO" sz="2400" dirty="0"/>
              <a:t>Escenario:</a:t>
            </a:r>
          </a:p>
          <a:p>
            <a:pPr marL="0" indent="0">
              <a:buNone/>
            </a:pPr>
            <a:endParaRPr lang="es-CO" sz="2400" dirty="0"/>
          </a:p>
          <a:p>
            <a:r>
              <a:rPr lang="es-CO" sz="2400" dirty="0"/>
              <a:t>Tenemos datos en muchas dimensiones, </a:t>
            </a:r>
          </a:p>
          <a:p>
            <a:endParaRPr lang="es-CO" sz="2400" dirty="0"/>
          </a:p>
          <a:p>
            <a:r>
              <a:rPr lang="es-CO" sz="2400" dirty="0"/>
              <a:t>Queremos tener una inspección (usualmente visual) de la estructura de los datos</a:t>
            </a:r>
          </a:p>
          <a:p>
            <a:endParaRPr lang="es-CO" sz="2400" dirty="0"/>
          </a:p>
          <a:p>
            <a:r>
              <a:rPr lang="es-CO" sz="2400" dirty="0"/>
              <a:t>Típicamente se hace a través de un mapeo a 2D</a:t>
            </a:r>
          </a:p>
          <a:p>
            <a:pPr marL="0" indent="0">
              <a:buNone/>
            </a:pPr>
            <a:endParaRPr lang="es-CO" sz="2400" dirty="0"/>
          </a:p>
          <a:p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1804210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285362D-23B0-78B5-60E9-DDE03683E6CB}"/>
              </a:ext>
            </a:extLst>
          </p:cNvPr>
          <p:cNvSpPr txBox="1">
            <a:spLocks/>
          </p:cNvSpPr>
          <p:nvPr/>
        </p:nvSpPr>
        <p:spPr bwMode="auto">
          <a:xfrm>
            <a:off x="4048552" y="82673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/>
              <a:t>REDUCCIÓN  DE DIMENSIÓN</a:t>
            </a:r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E4C0EAA6-85B7-CCE4-B54F-B0B9DA031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538" y="2071622"/>
            <a:ext cx="6126899" cy="3883154"/>
          </a:xfrm>
        </p:spPr>
        <p:txBody>
          <a:bodyPr/>
          <a:lstStyle/>
          <a:p>
            <a:pPr marL="0" indent="0">
              <a:buNone/>
            </a:pPr>
            <a:r>
              <a:rPr lang="es-CO" sz="2400" dirty="0"/>
              <a:t>En reducción de dimensión queremos que:</a:t>
            </a:r>
          </a:p>
          <a:p>
            <a:pPr marL="0" indent="0">
              <a:buNone/>
            </a:pPr>
            <a:endParaRPr lang="es-CO" sz="2400" dirty="0"/>
          </a:p>
          <a:p>
            <a:pPr marL="0" indent="0" algn="ctr">
              <a:buNone/>
            </a:pPr>
            <a:r>
              <a:rPr lang="es-CO" sz="2400" dirty="0"/>
              <a:t>Los puntos cercanos en las muchas dimensiones también sean cercanos en las pocas dimensiones</a:t>
            </a:r>
          </a:p>
          <a:p>
            <a:pPr marL="0" indent="0">
              <a:buNone/>
            </a:pPr>
            <a:endParaRPr lang="es-CO" sz="2400" dirty="0"/>
          </a:p>
          <a:p>
            <a:pPr marL="0" indent="0">
              <a:buNone/>
            </a:pPr>
            <a:endParaRPr lang="es-CO"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E8A9920-133D-6633-B663-BE80EAAE81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07" b="6829"/>
          <a:stretch/>
        </p:blipFill>
        <p:spPr>
          <a:xfrm>
            <a:off x="6974731" y="1887166"/>
            <a:ext cx="4726731" cy="371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677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1804" y="719288"/>
            <a:ext cx="10972800" cy="1143000"/>
          </a:xfrm>
        </p:spPr>
        <p:txBody>
          <a:bodyPr/>
          <a:lstStyle/>
          <a:p>
            <a:r>
              <a:rPr lang="es-CO" sz="3200" dirty="0"/>
              <a:t>Ejemplo</a:t>
            </a:r>
          </a:p>
        </p:txBody>
      </p:sp>
      <p:pic>
        <p:nvPicPr>
          <p:cNvPr id="2052" name="Picture 4" descr="http://scikit-learn.org/stable/_images/sphx_glr_plot_lle_digits_003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5" t="9666" r="7659" b="6273"/>
          <a:stretch/>
        </p:blipFill>
        <p:spPr bwMode="auto">
          <a:xfrm>
            <a:off x="6158204" y="2507129"/>
            <a:ext cx="5038532" cy="3826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scikit-learn.org/stable/_images/sphx_glr_plot_lle_digits_00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1" t="9356" r="15977" b="7760"/>
          <a:stretch/>
        </p:blipFill>
        <p:spPr bwMode="auto">
          <a:xfrm>
            <a:off x="838200" y="2653810"/>
            <a:ext cx="3713584" cy="3533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lecha: a la derecha 5"/>
          <p:cNvSpPr/>
          <p:nvPr/>
        </p:nvSpPr>
        <p:spPr>
          <a:xfrm>
            <a:off x="4613987" y="3920716"/>
            <a:ext cx="699107" cy="9669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uadroTexto 6"/>
          <p:cNvSpPr txBox="1"/>
          <p:nvPr/>
        </p:nvSpPr>
        <p:spPr>
          <a:xfrm>
            <a:off x="1442021" y="6334014"/>
            <a:ext cx="2505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Base de datos imágenes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1015ACC-104B-4006-BA1F-9A174B192880}"/>
              </a:ext>
            </a:extLst>
          </p:cNvPr>
          <p:cNvSpPr txBox="1">
            <a:spLocks/>
          </p:cNvSpPr>
          <p:nvPr/>
        </p:nvSpPr>
        <p:spPr bwMode="auto">
          <a:xfrm>
            <a:off x="4048552" y="82673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/>
              <a:t>PCA</a:t>
            </a:r>
          </a:p>
        </p:txBody>
      </p:sp>
    </p:spTree>
    <p:extLst>
      <p:ext uri="{BB962C8B-B14F-4D97-AF65-F5344CB8AC3E}">
        <p14:creationId xmlns:p14="http://schemas.microsoft.com/office/powerpoint/2010/main" val="1153333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F0B862-D449-5E2C-F10F-9011DBFE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3" y="2857500"/>
            <a:ext cx="10972800" cy="1143000"/>
          </a:xfrm>
        </p:spPr>
        <p:txBody>
          <a:bodyPr/>
          <a:lstStyle/>
          <a:p>
            <a:r>
              <a:rPr lang="es-CO" dirty="0"/>
              <a:t>Detección de fallas</a:t>
            </a:r>
          </a:p>
        </p:txBody>
      </p:sp>
    </p:spTree>
    <p:extLst>
      <p:ext uri="{BB962C8B-B14F-4D97-AF65-F5344CB8AC3E}">
        <p14:creationId xmlns:p14="http://schemas.microsoft.com/office/powerpoint/2010/main" val="3816595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Detección de fallas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CO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B05217-DDED-4D61-9FAE-F4DA108479E7}" type="slidenum">
              <a:rPr lang="es-CO" smtClean="0"/>
              <a:pPr/>
              <a:t>16</a:t>
            </a:fld>
            <a:endParaRPr lang="es-CO"/>
          </a:p>
        </p:txBody>
      </p:sp>
      <p:pic>
        <p:nvPicPr>
          <p:cNvPr id="5" name="Picture 14" descr="Image result for camera convey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4173" y="1855329"/>
            <a:ext cx="3657600" cy="4638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6" descr="Image result for salm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6673" y="3752959"/>
            <a:ext cx="2229994" cy="997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/>
          <p:cNvSpPr txBox="1"/>
          <p:nvPr/>
        </p:nvSpPr>
        <p:spPr>
          <a:xfrm>
            <a:off x="7847533" y="3100040"/>
            <a:ext cx="41217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>
                <a:solidFill>
                  <a:srgbClr val="FF0000"/>
                </a:solidFill>
              </a:rPr>
              <a:t>Objetivo</a:t>
            </a:r>
            <a:r>
              <a:rPr lang="es-CO" sz="2800" dirty="0"/>
              <a:t>: Detectar si hay objetos anómalos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37BF73A-6CEA-44F7-AE25-F5F335B7BD65}"/>
              </a:ext>
            </a:extLst>
          </p:cNvPr>
          <p:cNvSpPr txBox="1">
            <a:spLocks/>
          </p:cNvSpPr>
          <p:nvPr/>
        </p:nvSpPr>
        <p:spPr bwMode="auto">
          <a:xfrm>
            <a:off x="4012602" y="129345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 err="1"/>
              <a:t>Detección</a:t>
            </a:r>
            <a:r>
              <a:rPr lang="en-US" sz="2200" b="1" dirty="0"/>
              <a:t> de </a:t>
            </a:r>
            <a:r>
              <a:rPr lang="en-US" sz="2200" b="1" dirty="0" err="1"/>
              <a:t>fallas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3743326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CO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B05217-DDED-4D61-9FAE-F4DA108479E7}" type="slidenum">
              <a:rPr lang="es-CO" smtClean="0"/>
              <a:pPr/>
              <a:t>17</a:t>
            </a:fld>
            <a:endParaRPr lang="es-CO"/>
          </a:p>
        </p:txBody>
      </p:sp>
      <p:pic>
        <p:nvPicPr>
          <p:cNvPr id="8" name="Picture 16" descr="Image result for salm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7486" y="3344292"/>
            <a:ext cx="933695" cy="417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age result for fish drawing bagr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502" y="3764338"/>
            <a:ext cx="1905124" cy="79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salmon drawi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3400" y="4597789"/>
            <a:ext cx="1112359" cy="419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Image result for catfish drawi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0865" y="3118247"/>
            <a:ext cx="1266701" cy="489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Resultado de imagen para lata gaseosa basura band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26" y="1983006"/>
            <a:ext cx="1147763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n para sea snak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137" y="4820297"/>
            <a:ext cx="1762858" cy="139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Resultado de imagen para fish images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796" y="3891280"/>
            <a:ext cx="1524840" cy="706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Resultado de imagen para llanta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884" y="5017307"/>
            <a:ext cx="1381443" cy="1381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Resultado de imagen para botella agua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4432" y="5666523"/>
            <a:ext cx="1470632" cy="98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CuadroTexto 23"/>
          <p:cNvSpPr txBox="1"/>
          <p:nvPr/>
        </p:nvSpPr>
        <p:spPr>
          <a:xfrm>
            <a:off x="8610601" y="2387017"/>
            <a:ext cx="3444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>
                <a:solidFill>
                  <a:srgbClr val="FF0000"/>
                </a:solidFill>
              </a:rPr>
              <a:t>Objetivo</a:t>
            </a:r>
            <a:r>
              <a:rPr lang="es-CO" sz="2800" dirty="0"/>
              <a:t>: Detectar si hay objetos anómalos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92CB61D-335A-441C-966F-F159074ED5FC}"/>
              </a:ext>
            </a:extLst>
          </p:cNvPr>
          <p:cNvSpPr txBox="1">
            <a:spLocks/>
          </p:cNvSpPr>
          <p:nvPr/>
        </p:nvSpPr>
        <p:spPr bwMode="auto">
          <a:xfrm>
            <a:off x="4012602" y="129345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 err="1"/>
              <a:t>Detección</a:t>
            </a:r>
            <a:r>
              <a:rPr lang="en-US" sz="2200" b="1" dirty="0"/>
              <a:t> de </a:t>
            </a:r>
            <a:r>
              <a:rPr lang="en-US" sz="2200" b="1" dirty="0" err="1"/>
              <a:t>fallas</a:t>
            </a:r>
            <a:endParaRPr lang="en-US" sz="2200" b="1" dirty="0"/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0395B427-D9BD-47E7-9C24-EB9F78EEC232}"/>
              </a:ext>
            </a:extLst>
          </p:cNvPr>
          <p:cNvCxnSpPr/>
          <p:nvPr/>
        </p:nvCxnSpPr>
        <p:spPr>
          <a:xfrm>
            <a:off x="2383665" y="1983006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C20B7E2-1885-40BB-9FC3-15A0F84AEC7B}"/>
              </a:ext>
            </a:extLst>
          </p:cNvPr>
          <p:cNvSpPr txBox="1"/>
          <p:nvPr/>
        </p:nvSpPr>
        <p:spPr>
          <a:xfrm>
            <a:off x="822099" y="1556793"/>
            <a:ext cx="4132863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Modelamos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comportamiento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nominal de los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datos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146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CO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B05217-DDED-4D61-9FAE-F4DA108479E7}" type="slidenum">
              <a:rPr lang="es-CO" smtClean="0"/>
              <a:pPr/>
              <a:t>18</a:t>
            </a:fld>
            <a:endParaRPr lang="es-CO" dirty="0"/>
          </a:p>
        </p:txBody>
      </p:sp>
      <p:pic>
        <p:nvPicPr>
          <p:cNvPr id="20" name="Picture 22" descr="Resultado de imagen para llant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649" y="4945101"/>
            <a:ext cx="741123" cy="741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Resultado de imagen para sea snak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689" y="5509796"/>
            <a:ext cx="849384" cy="674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Resultado de imagen para lata gaseosa basura band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700" y="4727228"/>
            <a:ext cx="492589" cy="408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Conector recto de flecha 23"/>
          <p:cNvCxnSpPr>
            <a:cxnSpLocks/>
          </p:cNvCxnSpPr>
          <p:nvPr/>
        </p:nvCxnSpPr>
        <p:spPr>
          <a:xfrm flipV="1">
            <a:off x="1040456" y="3865944"/>
            <a:ext cx="2738699" cy="173581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/>
          <p:cNvCxnSpPr>
            <a:cxnSpLocks/>
          </p:cNvCxnSpPr>
          <p:nvPr/>
        </p:nvCxnSpPr>
        <p:spPr>
          <a:xfrm>
            <a:off x="1131896" y="5509796"/>
            <a:ext cx="4348737" cy="842312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16" descr="Image result for salm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191" y="4686694"/>
            <a:ext cx="493396" cy="220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Image result for fish drawing bagr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733" y="4246899"/>
            <a:ext cx="1006729" cy="41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Image result for salmon drawi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552" y="4976680"/>
            <a:ext cx="587807" cy="22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Image result for catfish drawi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7276" y="4686694"/>
            <a:ext cx="669367" cy="258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18" descr="Resultado de imagen para fish images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7172" y="4513272"/>
            <a:ext cx="805774" cy="37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uadroTexto 38"/>
          <p:cNvSpPr txBox="1"/>
          <p:nvPr/>
        </p:nvSpPr>
        <p:spPr>
          <a:xfrm>
            <a:off x="8807369" y="1690688"/>
            <a:ext cx="31029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rgbClr val="FF0000"/>
                </a:solidFill>
              </a:rPr>
              <a:t>Paso 1:</a:t>
            </a:r>
            <a:endParaRPr lang="es-CO" sz="2500" b="1" dirty="0">
              <a:solidFill>
                <a:srgbClr val="FF0000"/>
              </a:solidFill>
            </a:endParaRPr>
          </a:p>
          <a:p>
            <a:r>
              <a:rPr lang="es-CO" sz="2500" dirty="0">
                <a:solidFill>
                  <a:srgbClr val="FF0000"/>
                </a:solidFill>
              </a:rPr>
              <a:t>Representación</a:t>
            </a:r>
            <a:r>
              <a:rPr lang="es-CO" sz="2500" dirty="0"/>
              <a:t> de la </a:t>
            </a:r>
          </a:p>
          <a:p>
            <a:r>
              <a:rPr lang="es-CO" sz="2500" dirty="0"/>
              <a:t>información que permita </a:t>
            </a:r>
            <a:r>
              <a:rPr lang="es-CO" sz="2500" dirty="0">
                <a:solidFill>
                  <a:srgbClr val="FF0000"/>
                </a:solidFill>
              </a:rPr>
              <a:t>modelar</a:t>
            </a:r>
            <a:r>
              <a:rPr lang="es-CO" sz="2500" dirty="0"/>
              <a:t> la distribución de los datos y tomar decisiones para </a:t>
            </a:r>
            <a:r>
              <a:rPr lang="es-CO" sz="2500" dirty="0">
                <a:solidFill>
                  <a:srgbClr val="FF0000"/>
                </a:solidFill>
              </a:rPr>
              <a:t>datos futuros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6CF180C-5365-447E-B624-B9B57EEDFCD3}"/>
              </a:ext>
            </a:extLst>
          </p:cNvPr>
          <p:cNvSpPr txBox="1">
            <a:spLocks/>
          </p:cNvSpPr>
          <p:nvPr/>
        </p:nvSpPr>
        <p:spPr bwMode="auto">
          <a:xfrm>
            <a:off x="4012602" y="129345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 err="1"/>
              <a:t>Detección</a:t>
            </a:r>
            <a:r>
              <a:rPr lang="en-US" sz="2200" b="1" dirty="0"/>
              <a:t> de </a:t>
            </a:r>
            <a:r>
              <a:rPr lang="en-US" sz="2200" b="1" dirty="0" err="1"/>
              <a:t>fallas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3768106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2" descr="Resultado de imagen para llant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649" y="4945101"/>
            <a:ext cx="741123" cy="741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Resultado de imagen para sea snak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689" y="5509796"/>
            <a:ext cx="849384" cy="674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Resultado de imagen para lata gaseosa basura band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700" y="4727228"/>
            <a:ext cx="492589" cy="408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CO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B05217-DDED-4D61-9FAE-F4DA108479E7}" type="slidenum">
              <a:rPr lang="es-CO" smtClean="0"/>
              <a:pPr/>
              <a:t>19</a:t>
            </a:fld>
            <a:endParaRPr lang="es-CO"/>
          </a:p>
        </p:txBody>
      </p:sp>
      <p:cxnSp>
        <p:nvCxnSpPr>
          <p:cNvPr id="14" name="Conector recto de flecha 13"/>
          <p:cNvCxnSpPr>
            <a:cxnSpLocks/>
          </p:cNvCxnSpPr>
          <p:nvPr/>
        </p:nvCxnSpPr>
        <p:spPr>
          <a:xfrm flipV="1">
            <a:off x="1040456" y="3865944"/>
            <a:ext cx="2738699" cy="173581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>
            <a:cxnSpLocks/>
          </p:cNvCxnSpPr>
          <p:nvPr/>
        </p:nvCxnSpPr>
        <p:spPr>
          <a:xfrm>
            <a:off x="1131896" y="5509796"/>
            <a:ext cx="4348737" cy="842312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16" descr="Image result for salm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191" y="4686694"/>
            <a:ext cx="493396" cy="220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Image result for fish drawing bagr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733" y="4246899"/>
            <a:ext cx="1006729" cy="41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Image result for salmon drawi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552" y="4976680"/>
            <a:ext cx="587807" cy="22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Image result for catfish drawi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7276" y="4686694"/>
            <a:ext cx="669367" cy="258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8" descr="Resultado de imagen para fish images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7172" y="4513272"/>
            <a:ext cx="805774" cy="37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ángulo 21"/>
          <p:cNvSpPr/>
          <p:nvPr/>
        </p:nvSpPr>
        <p:spPr>
          <a:xfrm>
            <a:off x="462986" y="2691360"/>
            <a:ext cx="7442523" cy="4030115"/>
          </a:xfrm>
          <a:prstGeom prst="rect">
            <a:avLst/>
          </a:prstGeom>
          <a:blipFill dpi="0" rotWithShape="1">
            <a:blip r:embed="rId11">
              <a:alphaModFix amt="26000"/>
            </a:blip>
            <a:srcRect/>
            <a:stretch>
              <a:fillRect l="-6220" t="-35180" r="-7141" b="-78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/>
          <p:cNvSpPr txBox="1"/>
          <p:nvPr/>
        </p:nvSpPr>
        <p:spPr>
          <a:xfrm>
            <a:off x="8807369" y="1690688"/>
            <a:ext cx="310298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rgbClr val="FF0000"/>
                </a:solidFill>
              </a:rPr>
              <a:t>Paso 2:</a:t>
            </a:r>
            <a:endParaRPr lang="es-CO" sz="2500" b="1" dirty="0">
              <a:solidFill>
                <a:srgbClr val="FF0000"/>
              </a:solidFill>
            </a:endParaRPr>
          </a:p>
          <a:p>
            <a:endParaRPr lang="es-CO" sz="2500" dirty="0">
              <a:solidFill>
                <a:srgbClr val="FF0000"/>
              </a:solidFill>
            </a:endParaRPr>
          </a:p>
          <a:p>
            <a:pPr>
              <a:spcBef>
                <a:spcPct val="20000"/>
              </a:spcBef>
            </a:pPr>
            <a:r>
              <a:rPr lang="en-US" sz="2000" dirty="0" err="1">
                <a:latin typeface="Arial" pitchFamily="34" charset="0"/>
                <a:cs typeface="Arial" pitchFamily="34" charset="0"/>
              </a:rPr>
              <a:t>Encontrar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distribución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que 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modela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el 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comportamiento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nominal de los 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datos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551D0EE-11DD-42A5-990F-DC062900C571}"/>
              </a:ext>
            </a:extLst>
          </p:cNvPr>
          <p:cNvSpPr txBox="1">
            <a:spLocks/>
          </p:cNvSpPr>
          <p:nvPr/>
        </p:nvSpPr>
        <p:spPr bwMode="auto">
          <a:xfrm>
            <a:off x="4048552" y="82673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 err="1"/>
              <a:t>Detección</a:t>
            </a:r>
            <a:r>
              <a:rPr lang="en-US" sz="2200" b="1" dirty="0"/>
              <a:t> de </a:t>
            </a:r>
            <a:r>
              <a:rPr lang="en-US" sz="2200" b="1" dirty="0" err="1"/>
              <a:t>fallas</a:t>
            </a:r>
            <a:endParaRPr lang="en-US" sz="2200" b="1" dirty="0"/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B7A2CB2D-C5F6-494F-A39B-01E32ED0A72A}"/>
              </a:ext>
            </a:extLst>
          </p:cNvPr>
          <p:cNvCxnSpPr>
            <a:cxnSpLocks/>
          </p:cNvCxnSpPr>
          <p:nvPr/>
        </p:nvCxnSpPr>
        <p:spPr>
          <a:xfrm>
            <a:off x="4012602" y="2171306"/>
            <a:ext cx="623758" cy="1046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F74D4D3-5432-402C-9C88-AF74925D7FE6}"/>
              </a:ext>
            </a:extLst>
          </p:cNvPr>
          <p:cNvSpPr txBox="1"/>
          <p:nvPr/>
        </p:nvSpPr>
        <p:spPr>
          <a:xfrm>
            <a:off x="2029395" y="1514900"/>
            <a:ext cx="3829895" cy="5232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Distribución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que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modela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el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comportamiento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nominal de los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datos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8455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098C-DC60-4344-8932-7B2646612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aprendizaje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20831-8420-468F-BF42-10C866939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048" y="1371599"/>
            <a:ext cx="7826082" cy="4943213"/>
          </a:xfrm>
        </p:spPr>
        <p:txBody>
          <a:bodyPr/>
          <a:lstStyle/>
          <a:p>
            <a:pPr marL="0" indent="0">
              <a:buNone/>
            </a:pPr>
            <a:r>
              <a:rPr lang="en-US" sz="2200" dirty="0"/>
              <a:t>En Machine Learning </a:t>
            </a:r>
            <a:r>
              <a:rPr lang="en-US" sz="2200" dirty="0" err="1"/>
              <a:t>podemos</a:t>
            </a:r>
            <a:r>
              <a:rPr lang="en-US" sz="2200" dirty="0"/>
              <a:t> </a:t>
            </a:r>
            <a:r>
              <a:rPr lang="en-US" sz="2200" dirty="0" err="1"/>
              <a:t>encontrar</a:t>
            </a:r>
            <a:r>
              <a:rPr lang="en-US" sz="2200" dirty="0"/>
              <a:t> </a:t>
            </a:r>
            <a:r>
              <a:rPr lang="en-US" sz="2200" dirty="0" err="1"/>
              <a:t>diferentes</a:t>
            </a:r>
            <a:r>
              <a:rPr lang="en-US" sz="2200" dirty="0"/>
              <a:t> </a:t>
            </a:r>
            <a:r>
              <a:rPr lang="en-US" sz="2200" dirty="0" err="1"/>
              <a:t>tipos</a:t>
            </a:r>
            <a:r>
              <a:rPr lang="en-US" sz="2200" dirty="0"/>
              <a:t> de </a:t>
            </a:r>
            <a:r>
              <a:rPr lang="en-US" sz="2200" dirty="0" err="1"/>
              <a:t>aprendizaje</a:t>
            </a:r>
            <a:r>
              <a:rPr lang="en-US" sz="2200" dirty="0"/>
              <a:t>: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b="1" dirty="0" err="1"/>
              <a:t>Aprendizaje</a:t>
            </a:r>
            <a:r>
              <a:rPr lang="en-US" sz="2200" b="1" dirty="0"/>
              <a:t> </a:t>
            </a:r>
            <a:r>
              <a:rPr lang="en-US" sz="2200" b="1" dirty="0" err="1"/>
              <a:t>supervisado</a:t>
            </a:r>
            <a:r>
              <a:rPr lang="en-US" sz="2200" b="1" dirty="0"/>
              <a:t>:</a:t>
            </a:r>
          </a:p>
          <a:p>
            <a:pPr marL="225425" indent="0">
              <a:buNone/>
            </a:pPr>
            <a:r>
              <a:rPr lang="en-US" sz="2200" dirty="0" err="1"/>
              <a:t>Disponemos</a:t>
            </a:r>
            <a:r>
              <a:rPr lang="en-US" sz="2200" dirty="0"/>
              <a:t> de </a:t>
            </a:r>
            <a:r>
              <a:rPr lang="en-US" sz="2200" dirty="0" err="1"/>
              <a:t>datos</a:t>
            </a:r>
            <a:r>
              <a:rPr lang="en-US" sz="2200" dirty="0"/>
              <a:t> de </a:t>
            </a:r>
            <a:r>
              <a:rPr lang="en-US" sz="2200" dirty="0" err="1"/>
              <a:t>entrenamiento</a:t>
            </a:r>
            <a:r>
              <a:rPr lang="en-US" sz="2200" dirty="0"/>
              <a:t> con </a:t>
            </a:r>
            <a:r>
              <a:rPr lang="en-US" sz="2200" dirty="0" err="1"/>
              <a:t>etiquetas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b="1" dirty="0" err="1"/>
              <a:t>Aprendizaje</a:t>
            </a:r>
            <a:r>
              <a:rPr lang="en-US" sz="2200" b="1" dirty="0"/>
              <a:t> no </a:t>
            </a:r>
            <a:r>
              <a:rPr lang="en-US" sz="2200" b="1" dirty="0" err="1"/>
              <a:t>supervisado</a:t>
            </a:r>
            <a:r>
              <a:rPr lang="en-US" sz="2200" b="1" dirty="0"/>
              <a:t>: </a:t>
            </a:r>
          </a:p>
          <a:p>
            <a:pPr marL="225425" indent="0">
              <a:buNone/>
            </a:pPr>
            <a:r>
              <a:rPr lang="en-US" sz="2200" dirty="0"/>
              <a:t>Se </a:t>
            </a:r>
            <a:r>
              <a:rPr lang="en-US" sz="2200" dirty="0" err="1"/>
              <a:t>encuentran</a:t>
            </a:r>
            <a:r>
              <a:rPr lang="en-US" sz="2200" dirty="0"/>
              <a:t> </a:t>
            </a:r>
            <a:r>
              <a:rPr lang="en-US" sz="2200" dirty="0" err="1"/>
              <a:t>patrones</a:t>
            </a:r>
            <a:r>
              <a:rPr lang="en-US" sz="2200" dirty="0"/>
              <a:t> </a:t>
            </a:r>
            <a:r>
              <a:rPr lang="en-US" sz="2200" dirty="0" err="1"/>
              <a:t>en</a:t>
            </a:r>
            <a:r>
              <a:rPr lang="en-US" sz="2200" dirty="0"/>
              <a:t> </a:t>
            </a:r>
            <a:r>
              <a:rPr lang="en-US" sz="2200" dirty="0" err="1"/>
              <a:t>datos</a:t>
            </a:r>
            <a:r>
              <a:rPr lang="en-US" sz="2200" dirty="0"/>
              <a:t> no </a:t>
            </a:r>
            <a:r>
              <a:rPr lang="en-US" sz="2200" dirty="0" err="1"/>
              <a:t>etiquetados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b="1" dirty="0" err="1"/>
              <a:t>Aprendizaje</a:t>
            </a:r>
            <a:r>
              <a:rPr lang="en-US" sz="2200" b="1" dirty="0"/>
              <a:t> por </a:t>
            </a:r>
            <a:r>
              <a:rPr lang="en-US" sz="2200" b="1" dirty="0" err="1"/>
              <a:t>refuerzo</a:t>
            </a:r>
            <a:r>
              <a:rPr lang="en-US" sz="2200" b="1" dirty="0"/>
              <a:t>: </a:t>
            </a:r>
          </a:p>
          <a:p>
            <a:pPr marL="225425" indent="0">
              <a:buNone/>
            </a:pPr>
            <a:r>
              <a:rPr lang="en-US" sz="2200" dirty="0" err="1"/>
              <a:t>Tomar</a:t>
            </a:r>
            <a:r>
              <a:rPr lang="en-US" sz="2200" dirty="0"/>
              <a:t> </a:t>
            </a:r>
            <a:r>
              <a:rPr lang="en-US" sz="2200" dirty="0" err="1"/>
              <a:t>acciones</a:t>
            </a:r>
            <a:r>
              <a:rPr lang="en-US" sz="2200" dirty="0"/>
              <a:t> que </a:t>
            </a:r>
            <a:r>
              <a:rPr lang="en-US" sz="2200" dirty="0" err="1"/>
              <a:t>maximizan</a:t>
            </a:r>
            <a:r>
              <a:rPr lang="en-US" sz="2200" dirty="0"/>
              <a:t> una </a:t>
            </a:r>
            <a:r>
              <a:rPr lang="en-US" sz="2200" dirty="0" err="1"/>
              <a:t>recompenza</a:t>
            </a:r>
            <a:endParaRPr lang="en-US" sz="2200" dirty="0"/>
          </a:p>
          <a:p>
            <a:pPr marL="0" indent="0">
              <a:buNone/>
            </a:pPr>
            <a:endParaRPr lang="en-US" sz="2200" b="1" dirty="0"/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B215DDBB-8D14-4CDD-BB5C-B3C324AB40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8945513"/>
              </p:ext>
            </p:extLst>
          </p:nvPr>
        </p:nvGraphicFramePr>
        <p:xfrm>
          <a:off x="7251405" y="2264735"/>
          <a:ext cx="4940595" cy="3522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58238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2" descr="Resultado de imagen para llant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649" y="4945101"/>
            <a:ext cx="741123" cy="741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Resultado de imagen para sea snak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689" y="5509796"/>
            <a:ext cx="849384" cy="674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Resultado de imagen para lata gaseosa basura band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700" y="4727228"/>
            <a:ext cx="492589" cy="408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CO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B05217-DDED-4D61-9FAE-F4DA108479E7}" type="slidenum">
              <a:rPr lang="es-CO" smtClean="0"/>
              <a:pPr/>
              <a:t>20</a:t>
            </a:fld>
            <a:endParaRPr lang="es-CO"/>
          </a:p>
        </p:txBody>
      </p:sp>
      <p:cxnSp>
        <p:nvCxnSpPr>
          <p:cNvPr id="14" name="Conector recto de flecha 13"/>
          <p:cNvCxnSpPr>
            <a:cxnSpLocks/>
          </p:cNvCxnSpPr>
          <p:nvPr/>
        </p:nvCxnSpPr>
        <p:spPr>
          <a:xfrm flipV="1">
            <a:off x="1040456" y="3865944"/>
            <a:ext cx="2738699" cy="173581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>
            <a:cxnSpLocks/>
          </p:cNvCxnSpPr>
          <p:nvPr/>
        </p:nvCxnSpPr>
        <p:spPr>
          <a:xfrm>
            <a:off x="1131896" y="5509796"/>
            <a:ext cx="4348737" cy="842312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16" descr="Image result for salm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191" y="4686694"/>
            <a:ext cx="493396" cy="220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Image result for fish drawing bagr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733" y="4246899"/>
            <a:ext cx="1006729" cy="41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Image result for salmon drawi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552" y="4976680"/>
            <a:ext cx="587807" cy="22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Image result for catfish drawi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7276" y="4686694"/>
            <a:ext cx="669367" cy="258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8" descr="Resultado de imagen para fish images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7172" y="4513272"/>
            <a:ext cx="805774" cy="37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ángulo 21"/>
          <p:cNvSpPr/>
          <p:nvPr/>
        </p:nvSpPr>
        <p:spPr>
          <a:xfrm>
            <a:off x="462986" y="2691360"/>
            <a:ext cx="7442523" cy="4030115"/>
          </a:xfrm>
          <a:prstGeom prst="rect">
            <a:avLst/>
          </a:prstGeom>
          <a:blipFill dpi="0" rotWithShape="1">
            <a:blip r:embed="rId11">
              <a:alphaModFix amt="26000"/>
            </a:blip>
            <a:srcRect/>
            <a:stretch>
              <a:fillRect l="-6220" t="-35180" r="-7141" b="-78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/>
          <p:cNvSpPr txBox="1"/>
          <p:nvPr/>
        </p:nvSpPr>
        <p:spPr>
          <a:xfrm>
            <a:off x="8807369" y="1690688"/>
            <a:ext cx="310298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dirty="0">
                <a:solidFill>
                  <a:srgbClr val="FF0000"/>
                </a:solidFill>
              </a:rPr>
              <a:t>Paso 3:</a:t>
            </a:r>
            <a:endParaRPr lang="es-CO" sz="2500" b="1" dirty="0">
              <a:solidFill>
                <a:srgbClr val="FF0000"/>
              </a:solidFill>
            </a:endParaRPr>
          </a:p>
          <a:p>
            <a:endParaRPr lang="es-CO" sz="2500" dirty="0">
              <a:solidFill>
                <a:srgbClr val="FF0000"/>
              </a:solidFill>
            </a:endParaRPr>
          </a:p>
          <a:p>
            <a:pPr>
              <a:spcBef>
                <a:spcPct val="20000"/>
              </a:spcBef>
            </a:pPr>
            <a:r>
              <a:rPr lang="en-US" sz="2000" dirty="0" err="1">
                <a:latin typeface="Arial" pitchFamily="34" charset="0"/>
                <a:cs typeface="Arial" pitchFamily="34" charset="0"/>
              </a:rPr>
              <a:t>Definir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umbral de 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decisión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: 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si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está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por 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fuera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del umbral, 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entonces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es una “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falla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” o “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anomalía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”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551D0EE-11DD-42A5-990F-DC062900C571}"/>
              </a:ext>
            </a:extLst>
          </p:cNvPr>
          <p:cNvSpPr txBox="1">
            <a:spLocks/>
          </p:cNvSpPr>
          <p:nvPr/>
        </p:nvSpPr>
        <p:spPr bwMode="auto">
          <a:xfrm>
            <a:off x="4048552" y="82673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 err="1"/>
              <a:t>Detección</a:t>
            </a:r>
            <a:r>
              <a:rPr lang="en-US" sz="2200" b="1" dirty="0"/>
              <a:t> de </a:t>
            </a:r>
            <a:r>
              <a:rPr lang="en-US" sz="2200" b="1" dirty="0" err="1"/>
              <a:t>fallas</a:t>
            </a:r>
            <a:endParaRPr lang="en-US" sz="2200" b="1" dirty="0"/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B7A2CB2D-C5F6-494F-A39B-01E32ED0A72A}"/>
              </a:ext>
            </a:extLst>
          </p:cNvPr>
          <p:cNvCxnSpPr>
            <a:cxnSpLocks/>
          </p:cNvCxnSpPr>
          <p:nvPr/>
        </p:nvCxnSpPr>
        <p:spPr>
          <a:xfrm>
            <a:off x="4012602" y="2171306"/>
            <a:ext cx="623758" cy="1046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F74D4D3-5432-402C-9C88-AF74925D7FE6}"/>
              </a:ext>
            </a:extLst>
          </p:cNvPr>
          <p:cNvSpPr txBox="1"/>
          <p:nvPr/>
        </p:nvSpPr>
        <p:spPr>
          <a:xfrm>
            <a:off x="2029395" y="1514900"/>
            <a:ext cx="3829895" cy="5232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Distribución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que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modela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el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comportamiento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nominal de los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datos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</a:p>
        </p:txBody>
      </p:sp>
      <p:sp>
        <p:nvSpPr>
          <p:cNvPr id="2" name="Forma libre: forma 1">
            <a:extLst>
              <a:ext uri="{FF2B5EF4-FFF2-40B4-BE49-F238E27FC236}">
                <a16:creationId xmlns:a16="http://schemas.microsoft.com/office/drawing/2014/main" id="{F1EEA8FC-245E-4770-A2EA-79F92A41B594}"/>
              </a:ext>
            </a:extLst>
          </p:cNvPr>
          <p:cNvSpPr/>
          <p:nvPr/>
        </p:nvSpPr>
        <p:spPr>
          <a:xfrm>
            <a:off x="3045884" y="4517571"/>
            <a:ext cx="2626454" cy="999702"/>
          </a:xfrm>
          <a:custGeom>
            <a:avLst/>
            <a:gdLst>
              <a:gd name="connsiteX0" fmla="*/ 110973 w 2626454"/>
              <a:gd name="connsiteY0" fmla="*/ 54429 h 999702"/>
              <a:gd name="connsiteX1" fmla="*/ 56545 w 2626454"/>
              <a:gd name="connsiteY1" fmla="*/ 664029 h 999702"/>
              <a:gd name="connsiteX2" fmla="*/ 807659 w 2626454"/>
              <a:gd name="connsiteY2" fmla="*/ 979715 h 999702"/>
              <a:gd name="connsiteX3" fmla="*/ 1732945 w 2626454"/>
              <a:gd name="connsiteY3" fmla="*/ 957943 h 999702"/>
              <a:gd name="connsiteX4" fmla="*/ 2299002 w 2626454"/>
              <a:gd name="connsiteY4" fmla="*/ 881743 h 999702"/>
              <a:gd name="connsiteX5" fmla="*/ 2614687 w 2626454"/>
              <a:gd name="connsiteY5" fmla="*/ 555172 h 999702"/>
              <a:gd name="connsiteX6" fmla="*/ 2538487 w 2626454"/>
              <a:gd name="connsiteY6" fmla="*/ 261258 h 999702"/>
              <a:gd name="connsiteX7" fmla="*/ 2342545 w 2626454"/>
              <a:gd name="connsiteY7" fmla="*/ 87086 h 999702"/>
              <a:gd name="connsiteX8" fmla="*/ 2146602 w 2626454"/>
              <a:gd name="connsiteY8" fmla="*/ 32658 h 999702"/>
              <a:gd name="connsiteX9" fmla="*/ 2124830 w 2626454"/>
              <a:gd name="connsiteY9" fmla="*/ 0 h 999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26454" h="999702">
                <a:moveTo>
                  <a:pt x="110973" y="54429"/>
                </a:moveTo>
                <a:cubicBezTo>
                  <a:pt x="25702" y="282122"/>
                  <a:pt x="-59569" y="509815"/>
                  <a:pt x="56545" y="664029"/>
                </a:cubicBezTo>
                <a:cubicBezTo>
                  <a:pt x="172659" y="818243"/>
                  <a:pt x="528259" y="930729"/>
                  <a:pt x="807659" y="979715"/>
                </a:cubicBezTo>
                <a:cubicBezTo>
                  <a:pt x="1087059" y="1028701"/>
                  <a:pt x="1484388" y="974272"/>
                  <a:pt x="1732945" y="957943"/>
                </a:cubicBezTo>
                <a:cubicBezTo>
                  <a:pt x="1981502" y="941614"/>
                  <a:pt x="2152045" y="948872"/>
                  <a:pt x="2299002" y="881743"/>
                </a:cubicBezTo>
                <a:cubicBezTo>
                  <a:pt x="2445959" y="814615"/>
                  <a:pt x="2574773" y="658586"/>
                  <a:pt x="2614687" y="555172"/>
                </a:cubicBezTo>
                <a:cubicBezTo>
                  <a:pt x="2654601" y="451758"/>
                  <a:pt x="2583844" y="339272"/>
                  <a:pt x="2538487" y="261258"/>
                </a:cubicBezTo>
                <a:cubicBezTo>
                  <a:pt x="2493130" y="183244"/>
                  <a:pt x="2407859" y="125186"/>
                  <a:pt x="2342545" y="87086"/>
                </a:cubicBezTo>
                <a:cubicBezTo>
                  <a:pt x="2277231" y="48986"/>
                  <a:pt x="2146602" y="32658"/>
                  <a:pt x="2146602" y="32658"/>
                </a:cubicBezTo>
                <a:cubicBezTo>
                  <a:pt x="2110316" y="18144"/>
                  <a:pt x="2117573" y="9072"/>
                  <a:pt x="2124830" y="0"/>
                </a:cubicBezTo>
              </a:path>
            </a:pathLst>
          </a:cu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661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DC2D1B-86DD-B334-CD91-E9F1FB921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0F86206-5E86-C5E9-1C4A-F86878EB1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05570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2"/>
          <p:cNvSpPr txBox="1">
            <a:spLocks/>
          </p:cNvSpPr>
          <p:nvPr/>
        </p:nvSpPr>
        <p:spPr>
          <a:xfrm>
            <a:off x="838200" y="1317326"/>
            <a:ext cx="6616700" cy="4270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CO" b="1" dirty="0"/>
              <a:t>Análisis de componentes principales (PCA):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CO" dirty="0"/>
          </a:p>
          <a:p>
            <a:r>
              <a:rPr lang="es-CO" dirty="0"/>
              <a:t>Propuesta en 1901 y nombrada en 1930</a:t>
            </a:r>
          </a:p>
          <a:p>
            <a:endParaRPr lang="es-CO" dirty="0"/>
          </a:p>
          <a:p>
            <a:r>
              <a:rPr lang="es-CO" dirty="0"/>
              <a:t>Una de las técnicas más utilizadas en diferentes áreas de conocimiento que involucran análisis de datos</a:t>
            </a:r>
          </a:p>
          <a:p>
            <a:endParaRPr lang="es-CO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A13D50D-55FD-45B9-83BD-0D33F8BD77D2}"/>
              </a:ext>
            </a:extLst>
          </p:cNvPr>
          <p:cNvSpPr txBox="1">
            <a:spLocks/>
          </p:cNvSpPr>
          <p:nvPr/>
        </p:nvSpPr>
        <p:spPr bwMode="auto">
          <a:xfrm>
            <a:off x="4048552" y="82673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/>
              <a:t>ANÁLISIS DE COMPONENTES PRINCIPALES</a:t>
            </a:r>
          </a:p>
        </p:txBody>
      </p:sp>
    </p:spTree>
    <p:extLst>
      <p:ext uri="{BB962C8B-B14F-4D97-AF65-F5344CB8AC3E}">
        <p14:creationId xmlns:p14="http://schemas.microsoft.com/office/powerpoint/2010/main" val="1680990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EEA4DB-EC16-495B-9E06-639EE4B71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ANÁLISIS DE COMPONENTES PRINCIPALES</a:t>
            </a:r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4A2441D6-922F-46AB-8279-A1AE695C8A7A}"/>
              </a:ext>
            </a:extLst>
          </p:cNvPr>
          <p:cNvSpPr txBox="1">
            <a:spLocks/>
          </p:cNvSpPr>
          <p:nvPr/>
        </p:nvSpPr>
        <p:spPr>
          <a:xfrm>
            <a:off x="838200" y="1414575"/>
            <a:ext cx="10515600" cy="1020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dirty="0"/>
              <a:t>Ambas proyecciones proveen información complementaria sobre el objeto, una capturando mayor variación que la otra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1051200-F905-4C2B-B0EC-660A0E197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486" y="3128600"/>
            <a:ext cx="3655103" cy="334120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38E7A58-B5BC-45CE-B47B-ADA49B4E7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898" y="2968625"/>
            <a:ext cx="4297066" cy="3447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0443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2"/>
          <p:cNvSpPr txBox="1">
            <a:spLocks/>
          </p:cNvSpPr>
          <p:nvPr/>
        </p:nvSpPr>
        <p:spPr>
          <a:xfrm>
            <a:off x="838200" y="1317326"/>
            <a:ext cx="10515600" cy="591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CO" dirty="0"/>
              <a:t>Importante tener en cuenta: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A13D50D-55FD-45B9-83BD-0D33F8BD77D2}"/>
              </a:ext>
            </a:extLst>
          </p:cNvPr>
          <p:cNvSpPr txBox="1">
            <a:spLocks/>
          </p:cNvSpPr>
          <p:nvPr/>
        </p:nvSpPr>
        <p:spPr bwMode="auto">
          <a:xfrm>
            <a:off x="4048552" y="82673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/>
              <a:t>ANÁLISIS DE COMPONENTES PRINCIPALES</a:t>
            </a: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A625ECE3-F69C-5994-A007-94C917030627}"/>
              </a:ext>
            </a:extLst>
          </p:cNvPr>
          <p:cNvSpPr txBox="1">
            <a:spLocks/>
          </p:cNvSpPr>
          <p:nvPr/>
        </p:nvSpPr>
        <p:spPr>
          <a:xfrm>
            <a:off x="1758093" y="2948219"/>
            <a:ext cx="7909147" cy="21825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CO" sz="2400" dirty="0"/>
              <a:t>PCA es una técnica no supervisada basada en la varianza de los datos.</a:t>
            </a:r>
          </a:p>
          <a:p>
            <a:pPr marL="0" indent="0">
              <a:buNone/>
            </a:pPr>
            <a:endParaRPr lang="es-CO" sz="2400" dirty="0"/>
          </a:p>
          <a:p>
            <a:pPr marL="0" indent="0">
              <a:buNone/>
            </a:pPr>
            <a:r>
              <a:rPr lang="es-CO" sz="2400" dirty="0"/>
              <a:t>Las proyecciones en PCA </a:t>
            </a:r>
            <a:r>
              <a:rPr lang="es-CO" sz="2400" dirty="0">
                <a:solidFill>
                  <a:srgbClr val="FF0000"/>
                </a:solidFill>
              </a:rPr>
              <a:t>no tienen en cuenta etiquetas </a:t>
            </a:r>
            <a:r>
              <a:rPr lang="es-CO" sz="2400" dirty="0"/>
              <a:t>en caso de haberlas.</a:t>
            </a:r>
          </a:p>
        </p:txBody>
      </p:sp>
    </p:spTree>
    <p:extLst>
      <p:ext uri="{BB962C8B-B14F-4D97-AF65-F5344CB8AC3E}">
        <p14:creationId xmlns:p14="http://schemas.microsoft.com/office/powerpoint/2010/main" val="973508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098C-DC60-4344-8932-7B2646612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Aprendizaje no </a:t>
            </a:r>
            <a:r>
              <a:rPr lang="en-US" dirty="0" err="1"/>
              <a:t>supervisado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20831-8420-468F-BF42-10C866939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8948" y="1371599"/>
            <a:ext cx="7826082" cy="4943213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/>
              <a:t>Aprendizaje no </a:t>
            </a:r>
            <a:r>
              <a:rPr lang="en-US" sz="2200" b="1" dirty="0" err="1"/>
              <a:t>supervisado</a:t>
            </a:r>
            <a:r>
              <a:rPr lang="en-US" sz="2200" b="1" dirty="0"/>
              <a:t>: </a:t>
            </a:r>
          </a:p>
          <a:p>
            <a:pPr marL="0" indent="0">
              <a:buNone/>
            </a:pPr>
            <a:endParaRPr lang="en-US" sz="2200" b="1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En </a:t>
            </a:r>
            <a:r>
              <a:rPr lang="en-US" sz="2200" dirty="0" err="1"/>
              <a:t>aprendizaje</a:t>
            </a:r>
            <a:r>
              <a:rPr lang="en-US" sz="2200" dirty="0"/>
              <a:t> </a:t>
            </a:r>
            <a:r>
              <a:rPr lang="en-US" sz="2200" dirty="0" err="1"/>
              <a:t>supervisado</a:t>
            </a:r>
            <a:r>
              <a:rPr lang="en-US" sz="2200" dirty="0"/>
              <a:t> </a:t>
            </a:r>
            <a:r>
              <a:rPr lang="en-US" sz="2200" dirty="0" err="1"/>
              <a:t>existen</a:t>
            </a:r>
            <a:r>
              <a:rPr lang="en-US" sz="2200" dirty="0"/>
              <a:t> </a:t>
            </a:r>
            <a:r>
              <a:rPr lang="en-US" sz="2200" dirty="0" err="1"/>
              <a:t>unos</a:t>
            </a:r>
            <a:r>
              <a:rPr lang="en-US" sz="2200" dirty="0"/>
              <a:t> </a:t>
            </a:r>
            <a:r>
              <a:rPr lang="en-US" sz="2200" dirty="0" err="1"/>
              <a:t>indicadores</a:t>
            </a:r>
            <a:r>
              <a:rPr lang="en-US" sz="2200" dirty="0"/>
              <a:t> de </a:t>
            </a:r>
            <a:r>
              <a:rPr lang="en-US" sz="2200" dirty="0" err="1"/>
              <a:t>desempeño</a:t>
            </a:r>
            <a:r>
              <a:rPr lang="en-US" sz="2200" dirty="0"/>
              <a:t> </a:t>
            </a:r>
            <a:r>
              <a:rPr lang="en-US" sz="2200" dirty="0" err="1"/>
              <a:t>muy</a:t>
            </a:r>
            <a:r>
              <a:rPr lang="en-US" sz="2200" dirty="0"/>
              <a:t> claros </a:t>
            </a:r>
            <a:r>
              <a:rPr lang="en-US" sz="2200" dirty="0" err="1"/>
              <a:t>debido</a:t>
            </a:r>
            <a:r>
              <a:rPr lang="en-US" sz="2200" dirty="0"/>
              <a:t> a las </a:t>
            </a:r>
            <a:r>
              <a:rPr lang="en-US" sz="2200" dirty="0" err="1"/>
              <a:t>etiquetas</a:t>
            </a: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457022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098C-DC60-4344-8932-7B2646612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Aprendizaje no </a:t>
            </a:r>
            <a:r>
              <a:rPr lang="en-US" dirty="0" err="1"/>
              <a:t>supervisado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20831-8420-468F-BF42-10C866939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8948" y="1371599"/>
            <a:ext cx="7826082" cy="4943213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/>
              <a:t>Aprendizaje no </a:t>
            </a:r>
            <a:r>
              <a:rPr lang="en-US" sz="2200" b="1" dirty="0" err="1"/>
              <a:t>supervisado</a:t>
            </a:r>
            <a:r>
              <a:rPr lang="en-US" sz="2200" b="1" dirty="0"/>
              <a:t>: </a:t>
            </a:r>
          </a:p>
          <a:p>
            <a:pPr marL="0" indent="0">
              <a:buNone/>
            </a:pPr>
            <a:endParaRPr lang="en-US" sz="2200" b="1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En </a:t>
            </a:r>
            <a:r>
              <a:rPr lang="en-US" sz="2200" dirty="0" err="1"/>
              <a:t>aprendizaje</a:t>
            </a:r>
            <a:r>
              <a:rPr lang="en-US" sz="2200" dirty="0"/>
              <a:t> </a:t>
            </a:r>
            <a:r>
              <a:rPr lang="en-US" sz="2200" dirty="0" err="1"/>
              <a:t>supervisado</a:t>
            </a:r>
            <a:r>
              <a:rPr lang="en-US" sz="2200" dirty="0"/>
              <a:t> </a:t>
            </a:r>
            <a:r>
              <a:rPr lang="en-US" sz="2200" dirty="0" err="1"/>
              <a:t>existen</a:t>
            </a:r>
            <a:r>
              <a:rPr lang="en-US" sz="2200" dirty="0"/>
              <a:t> </a:t>
            </a:r>
            <a:r>
              <a:rPr lang="en-US" sz="2200" dirty="0" err="1"/>
              <a:t>unos</a:t>
            </a:r>
            <a:r>
              <a:rPr lang="en-US" sz="2200" dirty="0"/>
              <a:t> </a:t>
            </a:r>
            <a:r>
              <a:rPr lang="en-US" sz="2200" dirty="0" err="1"/>
              <a:t>indicadores</a:t>
            </a:r>
            <a:r>
              <a:rPr lang="en-US" sz="2200" dirty="0"/>
              <a:t> de </a:t>
            </a:r>
            <a:r>
              <a:rPr lang="en-US" sz="2200" dirty="0" err="1"/>
              <a:t>desempeño</a:t>
            </a:r>
            <a:r>
              <a:rPr lang="en-US" sz="2200" dirty="0"/>
              <a:t> </a:t>
            </a:r>
            <a:r>
              <a:rPr lang="en-US" sz="2200" dirty="0" err="1"/>
              <a:t>muy</a:t>
            </a:r>
            <a:r>
              <a:rPr lang="en-US" sz="2200" dirty="0"/>
              <a:t> claros </a:t>
            </a:r>
            <a:r>
              <a:rPr lang="en-US" sz="2200" dirty="0" err="1"/>
              <a:t>debido</a:t>
            </a:r>
            <a:r>
              <a:rPr lang="en-US" sz="2200" dirty="0"/>
              <a:t> a las </a:t>
            </a:r>
            <a:r>
              <a:rPr lang="en-US" sz="2200" dirty="0" err="1"/>
              <a:t>etiquetas</a:t>
            </a:r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En </a:t>
            </a:r>
            <a:r>
              <a:rPr lang="en-US" sz="2200" dirty="0" err="1"/>
              <a:t>aprendizaje</a:t>
            </a:r>
            <a:r>
              <a:rPr lang="en-US" sz="2200" dirty="0"/>
              <a:t> no </a:t>
            </a:r>
            <a:r>
              <a:rPr lang="en-US" sz="2200" dirty="0" err="1"/>
              <a:t>supervisado</a:t>
            </a:r>
            <a:r>
              <a:rPr lang="en-US" sz="2200" dirty="0"/>
              <a:t> no es tan claro </a:t>
            </a:r>
            <a:r>
              <a:rPr lang="en-US" sz="2200" dirty="0" err="1"/>
              <a:t>definir</a:t>
            </a:r>
            <a:r>
              <a:rPr lang="en-US" sz="2200" dirty="0"/>
              <a:t> un </a:t>
            </a:r>
            <a:r>
              <a:rPr lang="en-US" sz="2200" dirty="0" err="1"/>
              <a:t>criterio</a:t>
            </a:r>
            <a:r>
              <a:rPr lang="en-US" sz="2200" dirty="0"/>
              <a:t> que </a:t>
            </a:r>
            <a:r>
              <a:rPr lang="en-US" sz="2200" dirty="0" err="1"/>
              <a:t>indique</a:t>
            </a:r>
            <a:r>
              <a:rPr lang="en-US" sz="2200" dirty="0"/>
              <a:t> </a:t>
            </a:r>
            <a:r>
              <a:rPr lang="en-US" sz="2200" dirty="0" err="1"/>
              <a:t>si</a:t>
            </a:r>
            <a:r>
              <a:rPr lang="en-US" sz="2200" dirty="0"/>
              <a:t> un </a:t>
            </a:r>
            <a:r>
              <a:rPr lang="en-US" sz="2200" dirty="0" err="1"/>
              <a:t>algoritmo</a:t>
            </a:r>
            <a:r>
              <a:rPr lang="en-US" sz="2200" dirty="0"/>
              <a:t> es bueno o no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251313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098C-DC60-4344-8932-7B2646612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Aprendizaje no </a:t>
            </a:r>
            <a:r>
              <a:rPr lang="en-US" dirty="0" err="1"/>
              <a:t>supervisado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20831-8420-468F-BF42-10C866939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8948" y="1371599"/>
            <a:ext cx="7826082" cy="4943213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/>
              <a:t>Aprendizaje no </a:t>
            </a:r>
            <a:r>
              <a:rPr lang="en-US" sz="2200" b="1" dirty="0" err="1"/>
              <a:t>supervisado</a:t>
            </a:r>
            <a:r>
              <a:rPr lang="en-US" sz="2200" b="1" dirty="0"/>
              <a:t>: </a:t>
            </a:r>
          </a:p>
          <a:p>
            <a:pPr marL="0" indent="0">
              <a:buNone/>
            </a:pPr>
            <a:endParaRPr lang="en-US" sz="2200" b="1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En </a:t>
            </a:r>
            <a:r>
              <a:rPr lang="en-US" sz="2200" dirty="0" err="1"/>
              <a:t>aprendizaje</a:t>
            </a:r>
            <a:r>
              <a:rPr lang="en-US" sz="2200" dirty="0"/>
              <a:t> </a:t>
            </a:r>
            <a:r>
              <a:rPr lang="en-US" sz="2200" dirty="0" err="1"/>
              <a:t>supervisado</a:t>
            </a:r>
            <a:r>
              <a:rPr lang="en-US" sz="2200" dirty="0"/>
              <a:t> </a:t>
            </a:r>
            <a:r>
              <a:rPr lang="en-US" sz="2200" dirty="0" err="1"/>
              <a:t>existen</a:t>
            </a:r>
            <a:r>
              <a:rPr lang="en-US" sz="2200" dirty="0"/>
              <a:t> </a:t>
            </a:r>
            <a:r>
              <a:rPr lang="en-US" sz="2200" dirty="0" err="1"/>
              <a:t>unos</a:t>
            </a:r>
            <a:r>
              <a:rPr lang="en-US" sz="2200" dirty="0"/>
              <a:t> </a:t>
            </a:r>
            <a:r>
              <a:rPr lang="en-US" sz="2200" dirty="0" err="1"/>
              <a:t>indicadores</a:t>
            </a:r>
            <a:r>
              <a:rPr lang="en-US" sz="2200" dirty="0"/>
              <a:t> de </a:t>
            </a:r>
            <a:r>
              <a:rPr lang="en-US" sz="2200" dirty="0" err="1"/>
              <a:t>desempeño</a:t>
            </a:r>
            <a:r>
              <a:rPr lang="en-US" sz="2200" dirty="0"/>
              <a:t> </a:t>
            </a:r>
            <a:r>
              <a:rPr lang="en-US" sz="2200" dirty="0" err="1"/>
              <a:t>muy</a:t>
            </a:r>
            <a:r>
              <a:rPr lang="en-US" sz="2200" dirty="0"/>
              <a:t> claros </a:t>
            </a:r>
            <a:r>
              <a:rPr lang="en-US" sz="2200" dirty="0" err="1"/>
              <a:t>debido</a:t>
            </a:r>
            <a:r>
              <a:rPr lang="en-US" sz="2200" dirty="0"/>
              <a:t> a las </a:t>
            </a:r>
            <a:r>
              <a:rPr lang="en-US" sz="2200" dirty="0" err="1"/>
              <a:t>etiquetas</a:t>
            </a:r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En </a:t>
            </a:r>
            <a:r>
              <a:rPr lang="en-US" sz="2200" dirty="0" err="1"/>
              <a:t>aprendizaje</a:t>
            </a:r>
            <a:r>
              <a:rPr lang="en-US" sz="2200" dirty="0"/>
              <a:t> no </a:t>
            </a:r>
            <a:r>
              <a:rPr lang="en-US" sz="2200" dirty="0" err="1"/>
              <a:t>supervisado</a:t>
            </a:r>
            <a:r>
              <a:rPr lang="en-US" sz="2200" dirty="0"/>
              <a:t> no es tan claro </a:t>
            </a:r>
            <a:r>
              <a:rPr lang="en-US" sz="2200" dirty="0" err="1"/>
              <a:t>definir</a:t>
            </a:r>
            <a:r>
              <a:rPr lang="en-US" sz="2200" dirty="0"/>
              <a:t> un </a:t>
            </a:r>
            <a:r>
              <a:rPr lang="en-US" sz="2200" dirty="0" err="1"/>
              <a:t>criterio</a:t>
            </a:r>
            <a:r>
              <a:rPr lang="en-US" sz="2200" dirty="0"/>
              <a:t> que </a:t>
            </a:r>
            <a:r>
              <a:rPr lang="en-US" sz="2200" dirty="0" err="1"/>
              <a:t>indique</a:t>
            </a:r>
            <a:r>
              <a:rPr lang="en-US" sz="2200" dirty="0"/>
              <a:t> </a:t>
            </a:r>
            <a:r>
              <a:rPr lang="en-US" sz="2200" dirty="0" err="1"/>
              <a:t>si</a:t>
            </a:r>
            <a:r>
              <a:rPr lang="en-US" sz="2200" dirty="0"/>
              <a:t> un </a:t>
            </a:r>
            <a:r>
              <a:rPr lang="en-US" sz="2200" dirty="0" err="1"/>
              <a:t>algoritmo</a:t>
            </a:r>
            <a:r>
              <a:rPr lang="en-US" sz="2200" dirty="0"/>
              <a:t> es bueno o no</a:t>
            </a:r>
          </a:p>
          <a:p>
            <a:endParaRPr lang="en-US" sz="2200" dirty="0"/>
          </a:p>
          <a:p>
            <a:r>
              <a:rPr lang="en-US" sz="2200" dirty="0"/>
              <a:t>El </a:t>
            </a:r>
            <a:r>
              <a:rPr lang="en-US" sz="2200" dirty="0" err="1"/>
              <a:t>concepto</a:t>
            </a:r>
            <a:r>
              <a:rPr lang="en-US" sz="2200" dirty="0"/>
              <a:t> de </a:t>
            </a:r>
            <a:r>
              <a:rPr lang="en-US" sz="2200" b="1" dirty="0" err="1">
                <a:solidFill>
                  <a:srgbClr val="FF0000"/>
                </a:solidFill>
              </a:rPr>
              <a:t>distancia</a:t>
            </a:r>
            <a:r>
              <a:rPr lang="en-US" sz="2200" dirty="0"/>
              <a:t> o </a:t>
            </a:r>
            <a:r>
              <a:rPr lang="en-US" sz="2200" b="1" dirty="0" err="1">
                <a:solidFill>
                  <a:srgbClr val="FF0000"/>
                </a:solidFill>
              </a:rPr>
              <a:t>métrica</a:t>
            </a:r>
            <a:r>
              <a:rPr lang="en-US" sz="2200" dirty="0"/>
              <a:t> es fundamental en </a:t>
            </a:r>
            <a:r>
              <a:rPr lang="en-US" sz="2200" dirty="0" err="1"/>
              <a:t>aprendizaje</a:t>
            </a:r>
            <a:r>
              <a:rPr lang="en-US" sz="2200" dirty="0"/>
              <a:t> no </a:t>
            </a:r>
            <a:r>
              <a:rPr lang="en-US" sz="2200" dirty="0" err="1"/>
              <a:t>supervisado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105933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098C-DC60-4344-8932-7B2646612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Aprendizaje no </a:t>
            </a:r>
            <a:r>
              <a:rPr lang="en-US" dirty="0" err="1"/>
              <a:t>supervisado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20831-8420-468F-BF42-10C866939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439" y="2907113"/>
            <a:ext cx="5259561" cy="1043773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dirty="0"/>
              <a:t>¿</a:t>
            </a:r>
            <a:r>
              <a:rPr lang="en-US" sz="2400" dirty="0" err="1"/>
              <a:t>Cuántas</a:t>
            </a:r>
            <a:r>
              <a:rPr lang="en-US" sz="2400" dirty="0"/>
              <a:t> </a:t>
            </a:r>
            <a:r>
              <a:rPr lang="en-US" sz="2400" dirty="0" err="1"/>
              <a:t>agrupaciones</a:t>
            </a:r>
            <a:r>
              <a:rPr lang="en-US" sz="2400" dirty="0"/>
              <a:t> </a:t>
            </a:r>
            <a:r>
              <a:rPr lang="en-US" sz="2400" dirty="0" err="1"/>
              <a:t>podríamos</a:t>
            </a:r>
            <a:r>
              <a:rPr lang="en-US" sz="2400" dirty="0"/>
              <a:t> </a:t>
            </a:r>
            <a:r>
              <a:rPr lang="en-US" sz="2400" dirty="0" err="1"/>
              <a:t>identificar</a:t>
            </a:r>
            <a:r>
              <a:rPr lang="en-US" sz="2400" dirty="0"/>
              <a:t> </a:t>
            </a:r>
            <a:r>
              <a:rPr lang="en-US" sz="2400" dirty="0" err="1"/>
              <a:t>aquí</a:t>
            </a:r>
            <a:r>
              <a:rPr lang="en-US" sz="2400" dirty="0"/>
              <a:t>?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E0A8B2E-DE57-0A91-E41B-45C7537E3A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30" t="9825" r="11219" b="18773"/>
          <a:stretch/>
        </p:blipFill>
        <p:spPr>
          <a:xfrm>
            <a:off x="6327709" y="1660688"/>
            <a:ext cx="5175380" cy="390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153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70098" y="1453485"/>
            <a:ext cx="6423837" cy="4351338"/>
          </a:xfrm>
        </p:spPr>
        <p:txBody>
          <a:bodyPr>
            <a:normAutofit/>
          </a:bodyPr>
          <a:lstStyle/>
          <a:p>
            <a:endParaRPr lang="es-CO" sz="24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CO" sz="2400" dirty="0">
                <a:solidFill>
                  <a:srgbClr val="FF0000"/>
                </a:solidFill>
              </a:rPr>
              <a:t>Objetivo</a:t>
            </a:r>
            <a:r>
              <a:rPr lang="es-CO" sz="2400" dirty="0"/>
              <a:t>: dividir datos en grupos basado en distancia, capturando la estructura natural de los datos</a:t>
            </a:r>
          </a:p>
          <a:p>
            <a:pPr marL="0" indent="0">
              <a:buNone/>
            </a:pPr>
            <a:endParaRPr lang="es-CO" sz="2400" dirty="0"/>
          </a:p>
          <a:p>
            <a:pPr marL="0" indent="0">
              <a:buNone/>
            </a:pPr>
            <a:r>
              <a:rPr lang="es-CO" sz="2400" dirty="0">
                <a:solidFill>
                  <a:srgbClr val="FF0000"/>
                </a:solidFill>
              </a:rPr>
              <a:t>Tipos de </a:t>
            </a:r>
            <a:r>
              <a:rPr lang="es-CO" sz="2400" dirty="0" err="1">
                <a:solidFill>
                  <a:srgbClr val="FF0000"/>
                </a:solidFill>
              </a:rPr>
              <a:t>clustering</a:t>
            </a:r>
            <a:r>
              <a:rPr lang="es-CO" sz="2400" dirty="0"/>
              <a:t>: partición y jerárquicos</a:t>
            </a:r>
          </a:p>
          <a:p>
            <a:pPr marL="0" indent="0">
              <a:buNone/>
            </a:pPr>
            <a:endParaRPr lang="es-CO" sz="2400" dirty="0"/>
          </a:p>
          <a:p>
            <a:pPr marL="0" indent="0">
              <a:buNone/>
            </a:pPr>
            <a:r>
              <a:rPr lang="es-CO" sz="2400" dirty="0" err="1"/>
              <a:t>Clustering</a:t>
            </a:r>
            <a:r>
              <a:rPr lang="es-CO" sz="2400" dirty="0"/>
              <a:t> es un tipo de </a:t>
            </a:r>
            <a:r>
              <a:rPr lang="es-CO" sz="2400" dirty="0">
                <a:solidFill>
                  <a:srgbClr val="FF0000"/>
                </a:solidFill>
              </a:rPr>
              <a:t>aprendizaje no supervisado: </a:t>
            </a:r>
            <a:r>
              <a:rPr lang="es-CO" sz="2400" b="1" u="sng" dirty="0">
                <a:highlight>
                  <a:srgbClr val="FFFF00"/>
                </a:highlight>
              </a:rPr>
              <a:t>no utiliza conocimiento previo de clases </a:t>
            </a:r>
            <a:endParaRPr lang="es-CO" sz="2400" b="1" u="sng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084630D-D659-4152-BE53-4CDD05A6F3DB}"/>
              </a:ext>
            </a:extLst>
          </p:cNvPr>
          <p:cNvSpPr txBox="1">
            <a:spLocks/>
          </p:cNvSpPr>
          <p:nvPr/>
        </p:nvSpPr>
        <p:spPr bwMode="auto">
          <a:xfrm>
            <a:off x="4048552" y="82673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/>
              <a:t>Clustering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4F44ADA-6F57-3249-841F-8EC5C0ADB6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30" t="9825" r="11219" b="18773"/>
          <a:stretch/>
        </p:blipFill>
        <p:spPr>
          <a:xfrm>
            <a:off x="7293934" y="1678198"/>
            <a:ext cx="4580699" cy="390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868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5679" y="1166019"/>
            <a:ext cx="10972800" cy="4525962"/>
          </a:xfrm>
        </p:spPr>
        <p:txBody>
          <a:bodyPr/>
          <a:lstStyle/>
          <a:p>
            <a:pPr marL="0" indent="0">
              <a:buNone/>
            </a:pPr>
            <a:r>
              <a:rPr lang="es-CO" dirty="0"/>
              <a:t>Ejemplo: partición de datos</a:t>
            </a:r>
          </a:p>
        </p:txBody>
      </p:sp>
      <p:pic>
        <p:nvPicPr>
          <p:cNvPr id="2050" name="Picture 2" descr="https://upload.wikimedia.org/wikipedia/commons/thumb/c/c8/Cluster-2.svg/601px-Cluster-2.svg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052" y="2347913"/>
            <a:ext cx="5724525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606490" y="5699909"/>
            <a:ext cx="38699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500" dirty="0">
                <a:solidFill>
                  <a:srgbClr val="FF0000"/>
                </a:solidFill>
              </a:rPr>
              <a:t>¿Cuántas agrupaciones hay?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7133DD1-C71B-45E8-BF13-982A72C2C4E6}"/>
              </a:ext>
            </a:extLst>
          </p:cNvPr>
          <p:cNvSpPr txBox="1">
            <a:spLocks/>
          </p:cNvSpPr>
          <p:nvPr/>
        </p:nvSpPr>
        <p:spPr bwMode="auto">
          <a:xfrm>
            <a:off x="4048552" y="82673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4089638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4914" y="1382713"/>
            <a:ext cx="10972800" cy="4525962"/>
          </a:xfrm>
        </p:spPr>
        <p:txBody>
          <a:bodyPr/>
          <a:lstStyle/>
          <a:p>
            <a:pPr marL="0" indent="0">
              <a:buNone/>
            </a:pPr>
            <a:r>
              <a:rPr lang="es-CO" dirty="0"/>
              <a:t>Ejemplo: partición de datos</a:t>
            </a:r>
          </a:p>
        </p:txBody>
      </p:sp>
      <p:pic>
        <p:nvPicPr>
          <p:cNvPr id="2050" name="Picture 2" descr="https://upload.wikimedia.org/wikipedia/commons/thumb/c/c8/Cluster-2.svg/601px-Cluster-2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052" y="2347913"/>
            <a:ext cx="5724525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9265298" y="1825625"/>
            <a:ext cx="2536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000" dirty="0"/>
              <a:t>La forma de partirlos depende de la </a:t>
            </a:r>
            <a:r>
              <a:rPr lang="es-CO" sz="3000" dirty="0">
                <a:solidFill>
                  <a:srgbClr val="FF0000"/>
                </a:solidFill>
              </a:rPr>
              <a:t>distancia</a:t>
            </a:r>
            <a:endParaRPr lang="es-CO" sz="30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8F039B3-4B25-4B4F-B781-7709D2D9B730}"/>
              </a:ext>
            </a:extLst>
          </p:cNvPr>
          <p:cNvSpPr txBox="1">
            <a:spLocks/>
          </p:cNvSpPr>
          <p:nvPr/>
        </p:nvSpPr>
        <p:spPr bwMode="auto">
          <a:xfrm>
            <a:off x="4048552" y="82673"/>
            <a:ext cx="7826082" cy="5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200" b="1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20223017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/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ct val="20000"/>
          </a:spcBef>
          <a:spcAft>
            <a:spcPts val="0"/>
          </a:spcAft>
          <a:buClrTx/>
          <a:buSzTx/>
          <a:buFont typeface="Arial" pitchFamily="34" charset="0"/>
          <a:buNone/>
          <a:tabLst/>
          <a:defRPr kumimoji="0" sz="1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Arial" pitchFamily="34" charset="0"/>
            <a:ea typeface="+mn-ea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5394</TotalTime>
  <Words>563</Words>
  <Application>Microsoft Office PowerPoint</Application>
  <PresentationFormat>Panorámica</PresentationFormat>
  <Paragraphs>118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Tema de Office</vt:lpstr>
      <vt:lpstr>Custom Design</vt:lpstr>
      <vt:lpstr>Machine Learning  no supervisado</vt:lpstr>
      <vt:lpstr>Tipos de aprendizaje</vt:lpstr>
      <vt:lpstr>Aprendizaje no supervisado</vt:lpstr>
      <vt:lpstr>Aprendizaje no supervisado</vt:lpstr>
      <vt:lpstr>Aprendizaje no supervisado</vt:lpstr>
      <vt:lpstr>Aprendizaje no supervisado</vt:lpstr>
      <vt:lpstr>Presentación de PowerPoint</vt:lpstr>
      <vt:lpstr>Presentación de PowerPoint</vt:lpstr>
      <vt:lpstr>Presentación de PowerPoint</vt:lpstr>
      <vt:lpstr>Presentación de PowerPoint</vt:lpstr>
      <vt:lpstr>Reducción de dimensión</vt:lpstr>
      <vt:lpstr>Presentación de PowerPoint</vt:lpstr>
      <vt:lpstr>Presentación de PowerPoint</vt:lpstr>
      <vt:lpstr>Ejemplo</vt:lpstr>
      <vt:lpstr>Detección de fallas</vt:lpstr>
      <vt:lpstr>Detección de fallas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ANÁLISIS DE COMPONENTES PRINCIPALES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Felipe Giraldo</dc:creator>
  <cp:lastModifiedBy>Luis Felipe Giraldo Trujillo</cp:lastModifiedBy>
  <cp:revision>167</cp:revision>
  <dcterms:created xsi:type="dcterms:W3CDTF">2019-03-08T13:58:48Z</dcterms:created>
  <dcterms:modified xsi:type="dcterms:W3CDTF">2024-05-17T03:40:38Z</dcterms:modified>
</cp:coreProperties>
</file>

<file path=docProps/thumbnail.jpeg>
</file>